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61" r:id="rId6"/>
    <p:sldId id="267" r:id="rId7"/>
    <p:sldId id="270" r:id="rId8"/>
    <p:sldId id="268"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2DE2B-2B7E-4F12-A4F9-7AF2FFC1DCB4}" v="29" dt="2022-01-03T12:15:55.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97020" autoAdjust="0"/>
  </p:normalViewPr>
  <p:slideViewPr>
    <p:cSldViewPr snapToGrid="0">
      <p:cViewPr varScale="1">
        <p:scale>
          <a:sx n="109" d="100"/>
          <a:sy n="109" d="100"/>
        </p:scale>
        <p:origin x="49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ANH DUNG 20183899" userId="d069a5df-c1c2-4634-8fd4-8e52839517f0" providerId="ADAL" clId="{AA52DE2B-2B7E-4F12-A4F9-7AF2FFC1DCB4}"/>
    <pc:docChg chg="undo custSel addSld delSld modSld sldOrd">
      <pc:chgData name="NGUYEN MANH DUNG 20183899" userId="d069a5df-c1c2-4634-8fd4-8e52839517f0" providerId="ADAL" clId="{AA52DE2B-2B7E-4F12-A4F9-7AF2FFC1DCB4}" dt="2022-01-03T12:16:19.976" v="3407" actId="20577"/>
      <pc:docMkLst>
        <pc:docMk/>
      </pc:docMkLst>
      <pc:sldChg chg="del">
        <pc:chgData name="NGUYEN MANH DUNG 20183899" userId="d069a5df-c1c2-4634-8fd4-8e52839517f0" providerId="ADAL" clId="{AA52DE2B-2B7E-4F12-A4F9-7AF2FFC1DCB4}" dt="2021-12-31T16:04:12.661" v="0" actId="2696"/>
        <pc:sldMkLst>
          <pc:docMk/>
          <pc:sldMk cId="643782981" sldId="257"/>
        </pc:sldMkLst>
      </pc:sldChg>
      <pc:sldChg chg="addSp modSp mod">
        <pc:chgData name="NGUYEN MANH DUNG 20183899" userId="d069a5df-c1c2-4634-8fd4-8e52839517f0" providerId="ADAL" clId="{AA52DE2B-2B7E-4F12-A4F9-7AF2FFC1DCB4}" dt="2022-01-03T12:14:10.482" v="3364" actId="20577"/>
        <pc:sldMkLst>
          <pc:docMk/>
          <pc:sldMk cId="3953857268" sldId="258"/>
        </pc:sldMkLst>
        <pc:spChg chg="mod">
          <ac:chgData name="NGUYEN MANH DUNG 20183899" userId="d069a5df-c1c2-4634-8fd4-8e52839517f0" providerId="ADAL" clId="{AA52DE2B-2B7E-4F12-A4F9-7AF2FFC1DCB4}" dt="2021-12-31T16:12:38.063" v="212" actId="14100"/>
          <ac:spMkLst>
            <pc:docMk/>
            <pc:sldMk cId="3953857268" sldId="258"/>
            <ac:spMk id="5" creationId="{6393A6E3-25F7-49CB-953B-FE930DF389C9}"/>
          </ac:spMkLst>
        </pc:spChg>
        <pc:spChg chg="mod">
          <ac:chgData name="NGUYEN MANH DUNG 20183899" userId="d069a5df-c1c2-4634-8fd4-8e52839517f0" providerId="ADAL" clId="{AA52DE2B-2B7E-4F12-A4F9-7AF2FFC1DCB4}" dt="2021-12-31T16:12:42.208" v="213" actId="14100"/>
          <ac:spMkLst>
            <pc:docMk/>
            <pc:sldMk cId="3953857268" sldId="258"/>
            <ac:spMk id="6" creationId="{E863D4FE-8D3E-4518-9754-ACDB3B462FD6}"/>
          </ac:spMkLst>
        </pc:spChg>
        <pc:spChg chg="add mod">
          <ac:chgData name="NGUYEN MANH DUNG 20183899" userId="d069a5df-c1c2-4634-8fd4-8e52839517f0" providerId="ADAL" clId="{AA52DE2B-2B7E-4F12-A4F9-7AF2FFC1DCB4}" dt="2022-01-03T12:14:10.482" v="3364" actId="20577"/>
          <ac:spMkLst>
            <pc:docMk/>
            <pc:sldMk cId="3953857268" sldId="258"/>
            <ac:spMk id="7" creationId="{716D1CAB-59BF-4FB4-A226-773DE56BC72A}"/>
          </ac:spMkLst>
        </pc:spChg>
      </pc:sldChg>
      <pc:sldChg chg="del">
        <pc:chgData name="NGUYEN MANH DUNG 20183899" userId="d069a5df-c1c2-4634-8fd4-8e52839517f0" providerId="ADAL" clId="{AA52DE2B-2B7E-4F12-A4F9-7AF2FFC1DCB4}" dt="2021-12-31T16:25:42.645" v="853" actId="47"/>
        <pc:sldMkLst>
          <pc:docMk/>
          <pc:sldMk cId="2787105864" sldId="259"/>
        </pc:sldMkLst>
      </pc:sldChg>
      <pc:sldChg chg="del">
        <pc:chgData name="NGUYEN MANH DUNG 20183899" userId="d069a5df-c1c2-4634-8fd4-8e52839517f0" providerId="ADAL" clId="{AA52DE2B-2B7E-4F12-A4F9-7AF2FFC1DCB4}" dt="2021-12-31T16:25:50.194" v="854" actId="47"/>
        <pc:sldMkLst>
          <pc:docMk/>
          <pc:sldMk cId="3338997932" sldId="260"/>
        </pc:sldMkLst>
      </pc:sldChg>
      <pc:sldChg chg="addSp delSp modSp mod ord">
        <pc:chgData name="NGUYEN MANH DUNG 20183899" userId="d069a5df-c1c2-4634-8fd4-8e52839517f0" providerId="ADAL" clId="{AA52DE2B-2B7E-4F12-A4F9-7AF2FFC1DCB4}" dt="2021-12-31T16:20:07.071" v="479" actId="20577"/>
        <pc:sldMkLst>
          <pc:docMk/>
          <pc:sldMk cId="1167103189" sldId="261"/>
        </pc:sldMkLst>
        <pc:spChg chg="mod">
          <ac:chgData name="NGUYEN MANH DUNG 20183899" userId="d069a5df-c1c2-4634-8fd4-8e52839517f0" providerId="ADAL" clId="{AA52DE2B-2B7E-4F12-A4F9-7AF2FFC1DCB4}" dt="2021-12-31T16:20:07.071" v="479" actId="20577"/>
          <ac:spMkLst>
            <pc:docMk/>
            <pc:sldMk cId="1167103189" sldId="261"/>
            <ac:spMk id="2" creationId="{8B65ABA9-3A9F-4099-8578-57D4D650E31B}"/>
          </ac:spMkLst>
        </pc:spChg>
        <pc:spChg chg="del">
          <ac:chgData name="NGUYEN MANH DUNG 20183899" userId="d069a5df-c1c2-4634-8fd4-8e52839517f0" providerId="ADAL" clId="{AA52DE2B-2B7E-4F12-A4F9-7AF2FFC1DCB4}" dt="2021-12-31T16:19:06.340" v="471" actId="478"/>
          <ac:spMkLst>
            <pc:docMk/>
            <pc:sldMk cId="1167103189" sldId="261"/>
            <ac:spMk id="3" creationId="{B6727247-66AD-433E-8800-8F419499CF86}"/>
          </ac:spMkLst>
        </pc:spChg>
        <pc:picChg chg="add mod">
          <ac:chgData name="NGUYEN MANH DUNG 20183899" userId="d069a5df-c1c2-4634-8fd4-8e52839517f0" providerId="ADAL" clId="{AA52DE2B-2B7E-4F12-A4F9-7AF2FFC1DCB4}" dt="2021-12-31T16:19:17.980" v="474" actId="1076"/>
          <ac:picMkLst>
            <pc:docMk/>
            <pc:sldMk cId="1167103189" sldId="261"/>
            <ac:picMk id="4" creationId="{AA4D7F46-2359-43F9-9EF1-3F7599D1E296}"/>
          </ac:picMkLst>
        </pc:picChg>
      </pc:sldChg>
      <pc:sldChg chg="del">
        <pc:chgData name="NGUYEN MANH DUNG 20183899" userId="d069a5df-c1c2-4634-8fd4-8e52839517f0" providerId="ADAL" clId="{AA52DE2B-2B7E-4F12-A4F9-7AF2FFC1DCB4}" dt="2021-12-31T16:22:49.806" v="755" actId="47"/>
        <pc:sldMkLst>
          <pc:docMk/>
          <pc:sldMk cId="1575902005" sldId="262"/>
        </pc:sldMkLst>
      </pc:sldChg>
      <pc:sldChg chg="del">
        <pc:chgData name="NGUYEN MANH DUNG 20183899" userId="d069a5df-c1c2-4634-8fd4-8e52839517f0" providerId="ADAL" clId="{AA52DE2B-2B7E-4F12-A4F9-7AF2FFC1DCB4}" dt="2021-12-31T16:22:48.428" v="754" actId="47"/>
        <pc:sldMkLst>
          <pc:docMk/>
          <pc:sldMk cId="2250374835" sldId="263"/>
        </pc:sldMkLst>
      </pc:sldChg>
      <pc:sldChg chg="addSp modSp add mod">
        <pc:chgData name="NGUYEN MANH DUNG 20183899" userId="d069a5df-c1c2-4634-8fd4-8e52839517f0" providerId="ADAL" clId="{AA52DE2B-2B7E-4F12-A4F9-7AF2FFC1DCB4}" dt="2021-12-31T16:16:40.167" v="336" actId="113"/>
        <pc:sldMkLst>
          <pc:docMk/>
          <pc:sldMk cId="951437540" sldId="265"/>
        </pc:sldMkLst>
        <pc:spChg chg="mod">
          <ac:chgData name="NGUYEN MANH DUNG 20183899" userId="d069a5df-c1c2-4634-8fd4-8e52839517f0" providerId="ADAL" clId="{AA52DE2B-2B7E-4F12-A4F9-7AF2FFC1DCB4}" dt="2021-12-31T16:16:40.167" v="336" actId="113"/>
          <ac:spMkLst>
            <pc:docMk/>
            <pc:sldMk cId="951437540" sldId="265"/>
            <ac:spMk id="2" creationId="{E0253F9F-1567-4137-BBEC-7DB1E364FB0F}"/>
          </ac:spMkLst>
        </pc:spChg>
        <pc:spChg chg="mod">
          <ac:chgData name="NGUYEN MANH DUNG 20183899" userId="d069a5df-c1c2-4634-8fd4-8e52839517f0" providerId="ADAL" clId="{AA52DE2B-2B7E-4F12-A4F9-7AF2FFC1DCB4}" dt="2021-12-31T16:14:14.173" v="299" actId="20577"/>
          <ac:spMkLst>
            <pc:docMk/>
            <pc:sldMk cId="951437540" sldId="265"/>
            <ac:spMk id="3" creationId="{3CFD9C83-41D5-4B85-B776-F102189D895F}"/>
          </ac:spMkLst>
        </pc:spChg>
        <pc:spChg chg="add mod">
          <ac:chgData name="NGUYEN MANH DUNG 20183899" userId="d069a5df-c1c2-4634-8fd4-8e52839517f0" providerId="ADAL" clId="{AA52DE2B-2B7E-4F12-A4F9-7AF2FFC1DCB4}" dt="2021-12-31T16:16:11.648" v="326" actId="1076"/>
          <ac:spMkLst>
            <pc:docMk/>
            <pc:sldMk cId="951437540" sldId="265"/>
            <ac:spMk id="7" creationId="{6755ABEA-824F-4F11-B3FD-2D1A55E4B82D}"/>
          </ac:spMkLst>
        </pc:spChg>
        <pc:picChg chg="add mod">
          <ac:chgData name="NGUYEN MANH DUNG 20183899" userId="d069a5df-c1c2-4634-8fd4-8e52839517f0" providerId="ADAL" clId="{AA52DE2B-2B7E-4F12-A4F9-7AF2FFC1DCB4}" dt="2021-12-31T16:15:38.382" v="316" actId="1076"/>
          <ac:picMkLst>
            <pc:docMk/>
            <pc:sldMk cId="951437540" sldId="265"/>
            <ac:picMk id="5" creationId="{BE21C639-0EA9-4CD7-B98D-4BE39C73F43F}"/>
          </ac:picMkLst>
        </pc:picChg>
      </pc:sldChg>
      <pc:sldChg chg="addSp delSp modSp add mod ord">
        <pc:chgData name="NGUYEN MANH DUNG 20183899" userId="d069a5df-c1c2-4634-8fd4-8e52839517f0" providerId="ADAL" clId="{AA52DE2B-2B7E-4F12-A4F9-7AF2FFC1DCB4}" dt="2021-12-31T16:18:39.021" v="416" actId="1076"/>
        <pc:sldMkLst>
          <pc:docMk/>
          <pc:sldMk cId="188964710" sldId="266"/>
        </pc:sldMkLst>
        <pc:spChg chg="del">
          <ac:chgData name="NGUYEN MANH DUNG 20183899" userId="d069a5df-c1c2-4634-8fd4-8e52839517f0" providerId="ADAL" clId="{AA52DE2B-2B7E-4F12-A4F9-7AF2FFC1DCB4}" dt="2021-12-31T16:17:52.176" v="358" actId="478"/>
          <ac:spMkLst>
            <pc:docMk/>
            <pc:sldMk cId="188964710" sldId="266"/>
            <ac:spMk id="2" creationId="{E0253F9F-1567-4137-BBEC-7DB1E364FB0F}"/>
          </ac:spMkLst>
        </pc:spChg>
        <pc:spChg chg="mod">
          <ac:chgData name="NGUYEN MANH DUNG 20183899" userId="d069a5df-c1c2-4634-8fd4-8e52839517f0" providerId="ADAL" clId="{AA52DE2B-2B7E-4F12-A4F9-7AF2FFC1DCB4}" dt="2021-12-31T16:17:46.405" v="357" actId="20577"/>
          <ac:spMkLst>
            <pc:docMk/>
            <pc:sldMk cId="188964710" sldId="266"/>
            <ac:spMk id="3" creationId="{3CFD9C83-41D5-4B85-B776-F102189D895F}"/>
          </ac:spMkLst>
        </pc:spChg>
        <pc:spChg chg="add mod">
          <ac:chgData name="NGUYEN MANH DUNG 20183899" userId="d069a5df-c1c2-4634-8fd4-8e52839517f0" providerId="ADAL" clId="{AA52DE2B-2B7E-4F12-A4F9-7AF2FFC1DCB4}" dt="2021-12-31T16:18:29.426" v="415" actId="20577"/>
          <ac:spMkLst>
            <pc:docMk/>
            <pc:sldMk cId="188964710" sldId="266"/>
            <ac:spMk id="5" creationId="{9394861E-CDDA-4DF0-9C45-C02BE644D43C}"/>
          </ac:spMkLst>
        </pc:spChg>
        <pc:picChg chg="add mod">
          <ac:chgData name="NGUYEN MANH DUNG 20183899" userId="d069a5df-c1c2-4634-8fd4-8e52839517f0" providerId="ADAL" clId="{AA52DE2B-2B7E-4F12-A4F9-7AF2FFC1DCB4}" dt="2021-12-31T16:18:39.021" v="416" actId="1076"/>
          <ac:picMkLst>
            <pc:docMk/>
            <pc:sldMk cId="188964710" sldId="266"/>
            <ac:picMk id="4" creationId="{461FACC3-3BA7-4890-88E0-C6D2DDCC9D3B}"/>
          </ac:picMkLst>
        </pc:picChg>
      </pc:sldChg>
      <pc:sldChg chg="addSp modSp add mod ord">
        <pc:chgData name="NGUYEN MANH DUNG 20183899" userId="d069a5df-c1c2-4634-8fd4-8e52839517f0" providerId="ADAL" clId="{AA52DE2B-2B7E-4F12-A4F9-7AF2FFC1DCB4}" dt="2021-12-31T17:23:42.287" v="909" actId="14100"/>
        <pc:sldMkLst>
          <pc:docMk/>
          <pc:sldMk cId="1351196118" sldId="267"/>
        </pc:sldMkLst>
        <pc:spChg chg="mod">
          <ac:chgData name="NGUYEN MANH DUNG 20183899" userId="d069a5df-c1c2-4634-8fd4-8e52839517f0" providerId="ADAL" clId="{AA52DE2B-2B7E-4F12-A4F9-7AF2FFC1DCB4}" dt="2021-12-31T17:22:40.458" v="898" actId="14100"/>
          <ac:spMkLst>
            <pc:docMk/>
            <pc:sldMk cId="1351196118" sldId="267"/>
            <ac:spMk id="2" creationId="{E0253F9F-1567-4137-BBEC-7DB1E364FB0F}"/>
          </ac:spMkLst>
        </pc:spChg>
        <pc:spChg chg="mod">
          <ac:chgData name="NGUYEN MANH DUNG 20183899" userId="d069a5df-c1c2-4634-8fd4-8e52839517f0" providerId="ADAL" clId="{AA52DE2B-2B7E-4F12-A4F9-7AF2FFC1DCB4}" dt="2021-12-31T16:20:24.362" v="518" actId="20577"/>
          <ac:spMkLst>
            <pc:docMk/>
            <pc:sldMk cId="1351196118" sldId="267"/>
            <ac:spMk id="3" creationId="{3CFD9C83-41D5-4B85-B776-F102189D895F}"/>
          </ac:spMkLst>
        </pc:spChg>
        <pc:spChg chg="add mod">
          <ac:chgData name="NGUYEN MANH DUNG 20183899" userId="d069a5df-c1c2-4634-8fd4-8e52839517f0" providerId="ADAL" clId="{AA52DE2B-2B7E-4F12-A4F9-7AF2FFC1DCB4}" dt="2021-12-31T17:22:14.226" v="895" actId="207"/>
          <ac:spMkLst>
            <pc:docMk/>
            <pc:sldMk cId="1351196118" sldId="267"/>
            <ac:spMk id="4" creationId="{5FBB8337-3E6B-4480-AE7A-9B687EF63910}"/>
          </ac:spMkLst>
        </pc:spChg>
        <pc:picChg chg="add mod">
          <ac:chgData name="NGUYEN MANH DUNG 20183899" userId="d069a5df-c1c2-4634-8fd4-8e52839517f0" providerId="ADAL" clId="{AA52DE2B-2B7E-4F12-A4F9-7AF2FFC1DCB4}" dt="2021-12-31T17:22:47.768" v="901" actId="1076"/>
          <ac:picMkLst>
            <pc:docMk/>
            <pc:sldMk cId="1351196118" sldId="267"/>
            <ac:picMk id="1026" creationId="{414F87BA-4C64-431A-B5EB-04F921AAC827}"/>
          </ac:picMkLst>
        </pc:picChg>
        <pc:picChg chg="add mod">
          <ac:chgData name="NGUYEN MANH DUNG 20183899" userId="d069a5df-c1c2-4634-8fd4-8e52839517f0" providerId="ADAL" clId="{AA52DE2B-2B7E-4F12-A4F9-7AF2FFC1DCB4}" dt="2021-12-31T17:23:42.287" v="909" actId="14100"/>
          <ac:picMkLst>
            <pc:docMk/>
            <pc:sldMk cId="1351196118" sldId="267"/>
            <ac:picMk id="1028" creationId="{868BEA3C-1A1E-4EE9-8944-BD615117592C}"/>
          </ac:picMkLst>
        </pc:picChg>
      </pc:sldChg>
      <pc:sldChg chg="addSp modSp add mod">
        <pc:chgData name="NGUYEN MANH DUNG 20183899" userId="d069a5df-c1c2-4634-8fd4-8e52839517f0" providerId="ADAL" clId="{AA52DE2B-2B7E-4F12-A4F9-7AF2FFC1DCB4}" dt="2022-01-03T12:15:44.355" v="3394" actId="14100"/>
        <pc:sldMkLst>
          <pc:docMk/>
          <pc:sldMk cId="2616597469" sldId="268"/>
        </pc:sldMkLst>
        <pc:spChg chg="mod">
          <ac:chgData name="NGUYEN MANH DUNG 20183899" userId="d069a5df-c1c2-4634-8fd4-8e52839517f0" providerId="ADAL" clId="{AA52DE2B-2B7E-4F12-A4F9-7AF2FFC1DCB4}" dt="2021-12-31T16:22:19.184" v="724" actId="14100"/>
          <ac:spMkLst>
            <pc:docMk/>
            <pc:sldMk cId="2616597469" sldId="268"/>
            <ac:spMk id="2" creationId="{E0253F9F-1567-4137-BBEC-7DB1E364FB0F}"/>
          </ac:spMkLst>
        </pc:spChg>
        <pc:spChg chg="mod">
          <ac:chgData name="NGUYEN MANH DUNG 20183899" userId="d069a5df-c1c2-4634-8fd4-8e52839517f0" providerId="ADAL" clId="{AA52DE2B-2B7E-4F12-A4F9-7AF2FFC1DCB4}" dt="2021-12-31T17:27:06.996" v="1224" actId="20577"/>
          <ac:spMkLst>
            <pc:docMk/>
            <pc:sldMk cId="2616597469" sldId="268"/>
            <ac:spMk id="3" creationId="{3CFD9C83-41D5-4B85-B776-F102189D895F}"/>
          </ac:spMkLst>
        </pc:spChg>
        <pc:spChg chg="add mod">
          <ac:chgData name="NGUYEN MANH DUNG 20183899" userId="d069a5df-c1c2-4634-8fd4-8e52839517f0" providerId="ADAL" clId="{AA52DE2B-2B7E-4F12-A4F9-7AF2FFC1DCB4}" dt="2022-01-03T12:15:33.079" v="3391" actId="20577"/>
          <ac:spMkLst>
            <pc:docMk/>
            <pc:sldMk cId="2616597469" sldId="268"/>
            <ac:spMk id="4" creationId="{9F93EA6F-CDA7-4B0A-B516-A34351183458}"/>
          </ac:spMkLst>
        </pc:spChg>
        <pc:picChg chg="add mod">
          <ac:chgData name="NGUYEN MANH DUNG 20183899" userId="d069a5df-c1c2-4634-8fd4-8e52839517f0" providerId="ADAL" clId="{AA52DE2B-2B7E-4F12-A4F9-7AF2FFC1DCB4}" dt="2022-01-03T12:15:10.014" v="3376" actId="14100"/>
          <ac:picMkLst>
            <pc:docMk/>
            <pc:sldMk cId="2616597469" sldId="268"/>
            <ac:picMk id="5" creationId="{0280F6FB-28FC-47D9-8A30-00102C112E4D}"/>
          </ac:picMkLst>
        </pc:picChg>
        <pc:picChg chg="add mod">
          <ac:chgData name="NGUYEN MANH DUNG 20183899" userId="d069a5df-c1c2-4634-8fd4-8e52839517f0" providerId="ADAL" clId="{AA52DE2B-2B7E-4F12-A4F9-7AF2FFC1DCB4}" dt="2022-01-03T12:15:12.796" v="3378" actId="14100"/>
          <ac:picMkLst>
            <pc:docMk/>
            <pc:sldMk cId="2616597469" sldId="268"/>
            <ac:picMk id="6" creationId="{2FD3FB40-9892-494C-8551-B12E4AC6F599}"/>
          </ac:picMkLst>
        </pc:picChg>
        <pc:picChg chg="add mod">
          <ac:chgData name="NGUYEN MANH DUNG 20183899" userId="d069a5df-c1c2-4634-8fd4-8e52839517f0" providerId="ADAL" clId="{AA52DE2B-2B7E-4F12-A4F9-7AF2FFC1DCB4}" dt="2022-01-03T12:15:17.865" v="3381" actId="1076"/>
          <ac:picMkLst>
            <pc:docMk/>
            <pc:sldMk cId="2616597469" sldId="268"/>
            <ac:picMk id="7" creationId="{491C5F9B-2CE7-4E6D-B50A-BA9FC1678D93}"/>
          </ac:picMkLst>
        </pc:picChg>
        <pc:picChg chg="add mod">
          <ac:chgData name="NGUYEN MANH DUNG 20183899" userId="d069a5df-c1c2-4634-8fd4-8e52839517f0" providerId="ADAL" clId="{AA52DE2B-2B7E-4F12-A4F9-7AF2FFC1DCB4}" dt="2022-01-03T12:15:44.355" v="3394" actId="14100"/>
          <ac:picMkLst>
            <pc:docMk/>
            <pc:sldMk cId="2616597469" sldId="268"/>
            <ac:picMk id="8" creationId="{69F3F57D-E045-4E69-ACE0-2D0C9C5857B6}"/>
          </ac:picMkLst>
        </pc:picChg>
      </pc:sldChg>
      <pc:sldChg chg="addSp modSp add mod">
        <pc:chgData name="NGUYEN MANH DUNG 20183899" userId="d069a5df-c1c2-4634-8fd4-8e52839517f0" providerId="ADAL" clId="{AA52DE2B-2B7E-4F12-A4F9-7AF2FFC1DCB4}" dt="2022-01-03T12:16:19.976" v="3407" actId="20577"/>
        <pc:sldMkLst>
          <pc:docMk/>
          <pc:sldMk cId="1732843099" sldId="269"/>
        </pc:sldMkLst>
        <pc:spChg chg="mod">
          <ac:chgData name="NGUYEN MANH DUNG 20183899" userId="d069a5df-c1c2-4634-8fd4-8e52839517f0" providerId="ADAL" clId="{AA52DE2B-2B7E-4F12-A4F9-7AF2FFC1DCB4}" dt="2021-12-31T16:23:02.736" v="792" actId="20577"/>
          <ac:spMkLst>
            <pc:docMk/>
            <pc:sldMk cId="1732843099" sldId="269"/>
            <ac:spMk id="2" creationId="{E0253F9F-1567-4137-BBEC-7DB1E364FB0F}"/>
          </ac:spMkLst>
        </pc:spChg>
        <pc:spChg chg="mod">
          <ac:chgData name="NGUYEN MANH DUNG 20183899" userId="d069a5df-c1c2-4634-8fd4-8e52839517f0" providerId="ADAL" clId="{AA52DE2B-2B7E-4F12-A4F9-7AF2FFC1DCB4}" dt="2021-12-31T17:27:10.266" v="1226" actId="20577"/>
          <ac:spMkLst>
            <pc:docMk/>
            <pc:sldMk cId="1732843099" sldId="269"/>
            <ac:spMk id="3" creationId="{3CFD9C83-41D5-4B85-B776-F102189D895F}"/>
          </ac:spMkLst>
        </pc:spChg>
        <pc:spChg chg="mod">
          <ac:chgData name="NGUYEN MANH DUNG 20183899" userId="d069a5df-c1c2-4634-8fd4-8e52839517f0" providerId="ADAL" clId="{AA52DE2B-2B7E-4F12-A4F9-7AF2FFC1DCB4}" dt="2022-01-03T12:16:19.976" v="3407" actId="20577"/>
          <ac:spMkLst>
            <pc:docMk/>
            <pc:sldMk cId="1732843099" sldId="269"/>
            <ac:spMk id="4" creationId="{9F93EA6F-CDA7-4B0A-B516-A34351183458}"/>
          </ac:spMkLst>
        </pc:spChg>
        <pc:picChg chg="add mod">
          <ac:chgData name="NGUYEN MANH DUNG 20183899" userId="d069a5df-c1c2-4634-8fd4-8e52839517f0" providerId="ADAL" clId="{AA52DE2B-2B7E-4F12-A4F9-7AF2FFC1DCB4}" dt="2021-12-31T16:25:08.962" v="838" actId="1076"/>
          <ac:picMkLst>
            <pc:docMk/>
            <pc:sldMk cId="1732843099" sldId="269"/>
            <ac:picMk id="6" creationId="{86A31A82-497D-4FA5-AA46-1EF5A1913C6E}"/>
          </ac:picMkLst>
        </pc:picChg>
        <pc:picChg chg="add mod">
          <ac:chgData name="NGUYEN MANH DUNG 20183899" userId="d069a5df-c1c2-4634-8fd4-8e52839517f0" providerId="ADAL" clId="{AA52DE2B-2B7E-4F12-A4F9-7AF2FFC1DCB4}" dt="2022-01-03T12:16:00.360" v="3398" actId="1076"/>
          <ac:picMkLst>
            <pc:docMk/>
            <pc:sldMk cId="1732843099" sldId="269"/>
            <ac:picMk id="7" creationId="{7D610DF3-97E6-4363-B12E-C677817A7D8E}"/>
          </ac:picMkLst>
        </pc:picChg>
        <pc:picChg chg="add mod">
          <ac:chgData name="NGUYEN MANH DUNG 20183899" userId="d069a5df-c1c2-4634-8fd4-8e52839517f0" providerId="ADAL" clId="{AA52DE2B-2B7E-4F12-A4F9-7AF2FFC1DCB4}" dt="2021-12-31T16:25:10.968" v="839" actId="1076"/>
          <ac:picMkLst>
            <pc:docMk/>
            <pc:sldMk cId="1732843099" sldId="269"/>
            <ac:picMk id="8" creationId="{DEF6EA05-F4D4-4AA4-B963-47246A833C4E}"/>
          </ac:picMkLst>
        </pc:picChg>
      </pc:sldChg>
      <pc:sldChg chg="delSp modSp add mod">
        <pc:chgData name="NGUYEN MANH DUNG 20183899" userId="d069a5df-c1c2-4634-8fd4-8e52839517f0" providerId="ADAL" clId="{AA52DE2B-2B7E-4F12-A4F9-7AF2FFC1DCB4}" dt="2022-01-03T12:13:43.820" v="3356" actId="5793"/>
        <pc:sldMkLst>
          <pc:docMk/>
          <pc:sldMk cId="653000333" sldId="270"/>
        </pc:sldMkLst>
        <pc:spChg chg="mod">
          <ac:chgData name="NGUYEN MANH DUNG 20183899" userId="d069a5df-c1c2-4634-8fd4-8e52839517f0" providerId="ADAL" clId="{AA52DE2B-2B7E-4F12-A4F9-7AF2FFC1DCB4}" dt="2022-01-03T12:06:55.162" v="2131" actId="20577"/>
          <ac:spMkLst>
            <pc:docMk/>
            <pc:sldMk cId="653000333" sldId="270"/>
            <ac:spMk id="2" creationId="{E0253F9F-1567-4137-BBEC-7DB1E364FB0F}"/>
          </ac:spMkLst>
        </pc:spChg>
        <pc:spChg chg="mod">
          <ac:chgData name="NGUYEN MANH DUNG 20183899" userId="d069a5df-c1c2-4634-8fd4-8e52839517f0" providerId="ADAL" clId="{AA52DE2B-2B7E-4F12-A4F9-7AF2FFC1DCB4}" dt="2021-12-31T17:26:03.649" v="991" actId="20577"/>
          <ac:spMkLst>
            <pc:docMk/>
            <pc:sldMk cId="653000333" sldId="270"/>
            <ac:spMk id="3" creationId="{3CFD9C83-41D5-4B85-B776-F102189D895F}"/>
          </ac:spMkLst>
        </pc:spChg>
        <pc:spChg chg="mod">
          <ac:chgData name="NGUYEN MANH DUNG 20183899" userId="d069a5df-c1c2-4634-8fd4-8e52839517f0" providerId="ADAL" clId="{AA52DE2B-2B7E-4F12-A4F9-7AF2FFC1DCB4}" dt="2022-01-03T12:13:43.820" v="3356" actId="5793"/>
          <ac:spMkLst>
            <pc:docMk/>
            <pc:sldMk cId="653000333" sldId="270"/>
            <ac:spMk id="4" creationId="{5FBB8337-3E6B-4480-AE7A-9B687EF63910}"/>
          </ac:spMkLst>
        </pc:spChg>
        <pc:picChg chg="del">
          <ac:chgData name="NGUYEN MANH DUNG 20183899" userId="d069a5df-c1c2-4634-8fd4-8e52839517f0" providerId="ADAL" clId="{AA52DE2B-2B7E-4F12-A4F9-7AF2FFC1DCB4}" dt="2021-12-31T17:26:38.611" v="1128" actId="478"/>
          <ac:picMkLst>
            <pc:docMk/>
            <pc:sldMk cId="653000333" sldId="270"/>
            <ac:picMk id="1026" creationId="{414F87BA-4C64-431A-B5EB-04F921AAC827}"/>
          </ac:picMkLst>
        </pc:picChg>
        <pc:picChg chg="del">
          <ac:chgData name="NGUYEN MANH DUNG 20183899" userId="d069a5df-c1c2-4634-8fd4-8e52839517f0" providerId="ADAL" clId="{AA52DE2B-2B7E-4F12-A4F9-7AF2FFC1DCB4}" dt="2021-12-31T17:26:40.664" v="1129" actId="478"/>
          <ac:picMkLst>
            <pc:docMk/>
            <pc:sldMk cId="653000333" sldId="270"/>
            <ac:picMk id="1028" creationId="{868BEA3C-1A1E-4EE9-8944-BD615117592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3C8555D8-08F8-459E-ABCC-9C545287D333}"/>
              </a:ext>
            </a:extLst>
          </p:cNvPr>
          <p:cNvSpPr txBox="1">
            <a:spLocks/>
          </p:cNvSpPr>
          <p:nvPr/>
        </p:nvSpPr>
        <p:spPr>
          <a:xfrm>
            <a:off x="5756308" y="2824078"/>
            <a:ext cx="5136980" cy="971304"/>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THANK YOU !</a:t>
            </a:r>
          </a:p>
        </p:txBody>
      </p:sp>
    </p:spTree>
    <p:extLst>
      <p:ext uri="{BB962C8B-B14F-4D97-AF65-F5344CB8AC3E}">
        <p14:creationId xmlns:p14="http://schemas.microsoft.com/office/powerpoint/2010/main" val="395499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A617848-26F9-49B1-B121-9C342D358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56" y="271424"/>
            <a:ext cx="3174367" cy="1153516"/>
          </a:xfrm>
          <a:prstGeom prst="rect">
            <a:avLst/>
          </a:prstGeom>
        </p:spPr>
      </p:pic>
      <p:sp>
        <p:nvSpPr>
          <p:cNvPr id="5" name="Title 7">
            <a:extLst>
              <a:ext uri="{FF2B5EF4-FFF2-40B4-BE49-F238E27FC236}">
                <a16:creationId xmlns:a16="http://schemas.microsoft.com/office/drawing/2014/main" id="{6393A6E3-25F7-49CB-953B-FE930DF389C9}"/>
              </a:ext>
            </a:extLst>
          </p:cNvPr>
          <p:cNvSpPr txBox="1">
            <a:spLocks/>
          </p:cNvSpPr>
          <p:nvPr/>
        </p:nvSpPr>
        <p:spPr>
          <a:xfrm>
            <a:off x="695529" y="1900035"/>
            <a:ext cx="8413302" cy="1449834"/>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Xây dựng hệ thống hỗ trợ quản lý trong bối cảnh COVID</a:t>
            </a:r>
            <a:br>
              <a:rPr lang="en-US" sz="4800"/>
            </a:br>
            <a:endParaRPr lang="en-US" sz="4800" dirty="0"/>
          </a:p>
        </p:txBody>
      </p:sp>
      <p:sp>
        <p:nvSpPr>
          <p:cNvPr id="6" name="TextBox 3">
            <a:extLst>
              <a:ext uri="{FF2B5EF4-FFF2-40B4-BE49-F238E27FC236}">
                <a16:creationId xmlns:a16="http://schemas.microsoft.com/office/drawing/2014/main" id="{E863D4FE-8D3E-4518-9754-ACDB3B462FD6}"/>
              </a:ext>
            </a:extLst>
          </p:cNvPr>
          <p:cNvSpPr txBox="1"/>
          <p:nvPr/>
        </p:nvSpPr>
        <p:spPr>
          <a:xfrm>
            <a:off x="695529" y="3710882"/>
            <a:ext cx="4087486"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chemeClr val="accent1"/>
                </a:solidFill>
                <a:latin typeface="Lato" panose="020F0502020204030203" pitchFamily="34" charset="0"/>
                <a:ea typeface="Lato" panose="020F0502020204030203" pitchFamily="34" charset="0"/>
                <a:cs typeface="Lato" panose="020F0502020204030203" pitchFamily="34" charset="0"/>
              </a:rPr>
              <a:t>CÔNG NGHỆ WEB VÀ</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chemeClr val="accent1"/>
                </a:solidFill>
                <a:latin typeface="Lato" panose="020F0502020204030203" pitchFamily="34" charset="0"/>
                <a:ea typeface="Lato" panose="020F0502020204030203" pitchFamily="34" charset="0"/>
                <a:cs typeface="Lato" panose="020F0502020204030203" pitchFamily="34" charset="0"/>
              </a:rPr>
              <a:t>DỊCH VỤ TRỰC TUYẾN</a:t>
            </a:r>
          </a:p>
          <a:p>
            <a:endParaRPr lang="en-US" sz="2800"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7" name="TextBox 3">
            <a:extLst>
              <a:ext uri="{FF2B5EF4-FFF2-40B4-BE49-F238E27FC236}">
                <a16:creationId xmlns:a16="http://schemas.microsoft.com/office/drawing/2014/main" id="{716D1CAB-59BF-4FB4-A226-773DE56BC72A}"/>
              </a:ext>
            </a:extLst>
          </p:cNvPr>
          <p:cNvSpPr txBox="1"/>
          <p:nvPr/>
        </p:nvSpPr>
        <p:spPr>
          <a:xfrm>
            <a:off x="5911361" y="3849382"/>
            <a:ext cx="6096000" cy="2369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latin typeface="Lato" panose="020F0502020204030203" pitchFamily="34" charset="0"/>
                <a:ea typeface="Lato" panose="020F0502020204030203" pitchFamily="34" charset="0"/>
                <a:cs typeface="Lato" panose="020F0502020204030203" pitchFamily="34" charset="0"/>
              </a:rPr>
              <a:t>Thành viên nhóm: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Ngô Quốc Dũng - 20183896</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Bùi Xuân Dương - 20183901</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Nguyễn Khánh Duy - 20183906</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Nguyễn Mạnh Dũng - 20183899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a:solidFill>
                <a:schemeClr val="accent1"/>
              </a:solidFill>
              <a:latin typeface="Lato" panose="020F0502020204030203" pitchFamily="34" charset="0"/>
              <a:ea typeface="Lato" panose="020F0502020204030203" pitchFamily="34" charset="0"/>
              <a:cs typeface="Lato" panose="020F0502020204030203" pitchFamily="34" charset="0"/>
            </a:endParaRPr>
          </a:p>
          <a:p>
            <a:endParaRPr lang="en-US" sz="2800"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95385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53F9F-1567-4137-BBEC-7DB1E364FB0F}"/>
              </a:ext>
            </a:extLst>
          </p:cNvPr>
          <p:cNvSpPr>
            <a:spLocks noGrp="1"/>
          </p:cNvSpPr>
          <p:nvPr>
            <p:ph sz="quarter" idx="10"/>
          </p:nvPr>
        </p:nvSpPr>
        <p:spPr>
          <a:xfrm>
            <a:off x="338736" y="1062362"/>
            <a:ext cx="5200418" cy="4909124"/>
          </a:xfrm>
        </p:spPr>
        <p:txBody>
          <a:bodyPr/>
          <a:lstStyle/>
          <a:p>
            <a:pPr marL="0" indent="0" algn="just">
              <a:lnSpc>
                <a:spcPct val="115000"/>
              </a:lnSpc>
              <a:buNone/>
            </a:pPr>
            <a:r>
              <a:rPr lang="en-US" sz="1600">
                <a:solidFill>
                  <a:srgbClr val="000000"/>
                </a:solidFill>
                <a:effectLst/>
                <a:latin typeface="Verdana" panose="020B0604030504040204" pitchFamily="34" charset="0"/>
                <a:ea typeface="Verdana" panose="020B0604030504040204" pitchFamily="34" charset="0"/>
              </a:rPr>
              <a:t>Xây dựng hệ thống hỗ trợ quản lý trong bối cảnh COVID trong đó có các chức năng cơ bản sau:</a:t>
            </a:r>
            <a:endParaRPr lang="en-US" sz="1600">
              <a:effectLst/>
              <a:latin typeface="Verdana" panose="020B0604030504040204" pitchFamily="34" charset="0"/>
              <a:ea typeface="Verdana" panose="020B0604030504040204" pitchFamily="34" charset="0"/>
            </a:endParaRPr>
          </a:p>
          <a:p>
            <a:pPr indent="0" algn="just">
              <a:lnSpc>
                <a:spcPct val="115000"/>
              </a:lnSpc>
              <a:buNone/>
            </a:pPr>
            <a:r>
              <a:rPr lang="en-US" sz="1600">
                <a:solidFill>
                  <a:srgbClr val="000000"/>
                </a:solidFill>
                <a:effectLst/>
                <a:latin typeface="Verdana" panose="020B0604030504040204" pitchFamily="34" charset="0"/>
                <a:ea typeface="Verdana" panose="020B0604030504040204" pitchFamily="34" charset="0"/>
              </a:rPr>
              <a:t>+ Hệ thống hỗ trợ 3 loại người dùng chính: </a:t>
            </a:r>
            <a:r>
              <a:rPr lang="en-US" sz="1600" b="1">
                <a:solidFill>
                  <a:srgbClr val="000000"/>
                </a:solidFill>
                <a:effectLst/>
                <a:latin typeface="Verdana" panose="020B0604030504040204" pitchFamily="34" charset="0"/>
                <a:ea typeface="Verdana" panose="020B0604030504040204" pitchFamily="34" charset="0"/>
              </a:rPr>
              <a:t>Quản trị viên</a:t>
            </a:r>
            <a:r>
              <a:rPr lang="en-US" sz="1600">
                <a:solidFill>
                  <a:srgbClr val="000000"/>
                </a:solidFill>
                <a:effectLst/>
                <a:latin typeface="Verdana" panose="020B0604030504040204" pitchFamily="34" charset="0"/>
                <a:ea typeface="Verdana" panose="020B0604030504040204" pitchFamily="34" charset="0"/>
              </a:rPr>
              <a:t>, </a:t>
            </a:r>
            <a:r>
              <a:rPr lang="en-US" sz="1600" b="1">
                <a:solidFill>
                  <a:srgbClr val="000000"/>
                </a:solidFill>
                <a:effectLst/>
                <a:latin typeface="Verdana" panose="020B0604030504040204" pitchFamily="34" charset="0"/>
                <a:ea typeface="Verdana" panose="020B0604030504040204" pitchFamily="34" charset="0"/>
              </a:rPr>
              <a:t>Cán bộ y tế</a:t>
            </a:r>
            <a:r>
              <a:rPr lang="en-US" sz="1600">
                <a:solidFill>
                  <a:srgbClr val="000000"/>
                </a:solidFill>
                <a:effectLst/>
                <a:latin typeface="Verdana" panose="020B0604030504040204" pitchFamily="34" charset="0"/>
                <a:ea typeface="Verdana" panose="020B0604030504040204" pitchFamily="34" charset="0"/>
              </a:rPr>
              <a:t> và </a:t>
            </a:r>
            <a:r>
              <a:rPr lang="en-US" sz="1600" b="1">
                <a:solidFill>
                  <a:srgbClr val="000000"/>
                </a:solidFill>
                <a:effectLst/>
                <a:latin typeface="Verdana" panose="020B0604030504040204" pitchFamily="34" charset="0"/>
                <a:ea typeface="Verdana" panose="020B0604030504040204" pitchFamily="34" charset="0"/>
              </a:rPr>
              <a:t>Người dùng cơ bản</a:t>
            </a:r>
            <a:endParaRPr lang="en-US" sz="1600" b="1">
              <a:effectLst/>
              <a:latin typeface="Verdana" panose="020B0604030504040204" pitchFamily="34" charset="0"/>
              <a:ea typeface="Verdana" panose="020B0604030504040204" pitchFamily="34" charset="0"/>
            </a:endParaRPr>
          </a:p>
          <a:p>
            <a:pPr indent="0" algn="just">
              <a:lnSpc>
                <a:spcPct val="115000"/>
              </a:lnSpc>
              <a:buNone/>
            </a:pPr>
            <a:r>
              <a:rPr lang="en-US" sz="1600">
                <a:solidFill>
                  <a:srgbClr val="000000"/>
                </a:solidFill>
                <a:effectLst/>
                <a:latin typeface="Verdana" panose="020B0604030504040204" pitchFamily="34" charset="0"/>
                <a:ea typeface="Verdana" panose="020B0604030504040204" pitchFamily="34" charset="0"/>
              </a:rPr>
              <a:t>+ Cho phép </a:t>
            </a:r>
            <a:r>
              <a:rPr lang="en-US" sz="1600" b="1">
                <a:solidFill>
                  <a:srgbClr val="000000"/>
                </a:solidFill>
                <a:effectLst/>
                <a:latin typeface="Verdana" panose="020B0604030504040204" pitchFamily="34" charset="0"/>
                <a:ea typeface="Verdana" panose="020B0604030504040204" pitchFamily="34" charset="0"/>
              </a:rPr>
              <a:t>Người dùng cơ bản</a:t>
            </a:r>
            <a:r>
              <a:rPr lang="en-US" sz="1600">
                <a:solidFill>
                  <a:srgbClr val="000000"/>
                </a:solidFill>
                <a:effectLst/>
                <a:latin typeface="Verdana" panose="020B0604030504040204" pitchFamily="34" charset="0"/>
                <a:ea typeface="Verdana" panose="020B0604030504040204" pitchFamily="34" charset="0"/>
              </a:rPr>
              <a:t> đăng ký tài khoản, xem, chỉnh sửa thông tin cá nhân, hiện thị số mũi tiêm chủng, khai báo y tế và quản lý các lần khai báo.</a:t>
            </a:r>
            <a:endParaRPr lang="en-US" sz="1600">
              <a:effectLst/>
              <a:latin typeface="Verdana" panose="020B0604030504040204" pitchFamily="34" charset="0"/>
              <a:ea typeface="Verdana" panose="020B0604030504040204" pitchFamily="34" charset="0"/>
            </a:endParaRPr>
          </a:p>
          <a:p>
            <a:pPr indent="0" algn="just">
              <a:lnSpc>
                <a:spcPct val="115000"/>
              </a:lnSpc>
              <a:buNone/>
            </a:pPr>
            <a:r>
              <a:rPr lang="en-US" sz="1600">
                <a:solidFill>
                  <a:srgbClr val="000000"/>
                </a:solidFill>
                <a:effectLst/>
                <a:latin typeface="Verdana" panose="020B0604030504040204" pitchFamily="34" charset="0"/>
                <a:ea typeface="Verdana" panose="020B0604030504040204" pitchFamily="34" charset="0"/>
              </a:rPr>
              <a:t>+ Cho phép </a:t>
            </a:r>
            <a:r>
              <a:rPr lang="en-US" sz="1600" b="1">
                <a:solidFill>
                  <a:srgbClr val="000000"/>
                </a:solidFill>
                <a:effectLst/>
                <a:latin typeface="Verdana" panose="020B0604030504040204" pitchFamily="34" charset="0"/>
                <a:ea typeface="Verdana" panose="020B0604030504040204" pitchFamily="34" charset="0"/>
              </a:rPr>
              <a:t>Cán bộ y tế</a:t>
            </a:r>
            <a:r>
              <a:rPr lang="en-US" sz="1600">
                <a:solidFill>
                  <a:srgbClr val="000000"/>
                </a:solidFill>
                <a:effectLst/>
                <a:latin typeface="Verdana" panose="020B0604030504040204" pitchFamily="34" charset="0"/>
                <a:ea typeface="Verdana" panose="020B0604030504040204" pitchFamily="34" charset="0"/>
              </a:rPr>
              <a:t> quản lý thông tin tiêm chủng và thông tin khai báo y tế của người dùng.</a:t>
            </a:r>
            <a:endParaRPr lang="en-US" sz="1600">
              <a:effectLst/>
              <a:latin typeface="Verdana" panose="020B0604030504040204" pitchFamily="34" charset="0"/>
              <a:ea typeface="Verdana" panose="020B0604030504040204" pitchFamily="34" charset="0"/>
            </a:endParaRPr>
          </a:p>
          <a:p>
            <a:pPr indent="0" algn="just">
              <a:lnSpc>
                <a:spcPct val="115000"/>
              </a:lnSpc>
              <a:buNone/>
            </a:pPr>
            <a:r>
              <a:rPr lang="en-US" sz="1600">
                <a:solidFill>
                  <a:srgbClr val="000000"/>
                </a:solidFill>
                <a:effectLst/>
                <a:latin typeface="Verdana" panose="020B0604030504040204" pitchFamily="34" charset="0"/>
                <a:ea typeface="Verdana" panose="020B0604030504040204" pitchFamily="34" charset="0"/>
              </a:rPr>
              <a:t>+ Cho phép </a:t>
            </a:r>
            <a:r>
              <a:rPr lang="en-US" sz="1600" b="1">
                <a:solidFill>
                  <a:srgbClr val="000000"/>
                </a:solidFill>
                <a:effectLst/>
                <a:latin typeface="Verdana" panose="020B0604030504040204" pitchFamily="34" charset="0"/>
                <a:ea typeface="Verdana" panose="020B0604030504040204" pitchFamily="34" charset="0"/>
              </a:rPr>
              <a:t>Quản trị viên</a:t>
            </a:r>
            <a:r>
              <a:rPr lang="en-US" sz="1600">
                <a:solidFill>
                  <a:srgbClr val="000000"/>
                </a:solidFill>
                <a:effectLst/>
                <a:latin typeface="Verdana" panose="020B0604030504040204" pitchFamily="34" charset="0"/>
                <a:ea typeface="Verdana" panose="020B0604030504040204" pitchFamily="34" charset="0"/>
              </a:rPr>
              <a:t> quản lý các tài khoản người dùng, tài khoản cán bộ y tế và tạo tài khoản cho cán bộ y tế.</a:t>
            </a:r>
            <a:endParaRPr lang="en-US" sz="1600">
              <a:effectLst/>
              <a:latin typeface="Verdana" panose="020B0604030504040204" pitchFamily="34" charset="0"/>
              <a:ea typeface="Verdana" panose="020B0604030504040204" pitchFamily="34" charset="0"/>
            </a:endParaRPr>
          </a:p>
          <a:p>
            <a:endParaRPr lang="en-US" sz="1600">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1. Mô tả tổng quan đề tài</a:t>
            </a:r>
            <a:endParaRPr lang="en-US" dirty="0"/>
          </a:p>
        </p:txBody>
      </p:sp>
      <p:pic>
        <p:nvPicPr>
          <p:cNvPr id="5" name="Picture 4">
            <a:extLst>
              <a:ext uri="{FF2B5EF4-FFF2-40B4-BE49-F238E27FC236}">
                <a16:creationId xmlns:a16="http://schemas.microsoft.com/office/drawing/2014/main" id="{BE21C639-0EA9-4CD7-B98D-4BE39C73F43F}"/>
              </a:ext>
            </a:extLst>
          </p:cNvPr>
          <p:cNvPicPr>
            <a:picLocks noChangeAspect="1"/>
          </p:cNvPicPr>
          <p:nvPr/>
        </p:nvPicPr>
        <p:blipFill>
          <a:blip r:embed="rId2"/>
          <a:stretch>
            <a:fillRect/>
          </a:stretch>
        </p:blipFill>
        <p:spPr>
          <a:xfrm>
            <a:off x="6096000" y="1306451"/>
            <a:ext cx="5589450" cy="3603311"/>
          </a:xfrm>
          <a:prstGeom prst="rect">
            <a:avLst/>
          </a:prstGeom>
        </p:spPr>
      </p:pic>
      <p:sp>
        <p:nvSpPr>
          <p:cNvPr id="7" name="TextBox 6">
            <a:extLst>
              <a:ext uri="{FF2B5EF4-FFF2-40B4-BE49-F238E27FC236}">
                <a16:creationId xmlns:a16="http://schemas.microsoft.com/office/drawing/2014/main" id="{6755ABEA-824F-4F11-B3FD-2D1A55E4B82D}"/>
              </a:ext>
            </a:extLst>
          </p:cNvPr>
          <p:cNvSpPr txBox="1"/>
          <p:nvPr/>
        </p:nvSpPr>
        <p:spPr>
          <a:xfrm>
            <a:off x="7086836" y="5030720"/>
            <a:ext cx="3607777" cy="318998"/>
          </a:xfrm>
          <a:prstGeom prst="rect">
            <a:avLst/>
          </a:prstGeom>
          <a:noFill/>
        </p:spPr>
        <p:txBody>
          <a:bodyPr wrap="square">
            <a:spAutoFit/>
          </a:bodyPr>
          <a:lstStyle/>
          <a:p>
            <a:pPr lvl="1" algn="ctr">
              <a:lnSpc>
                <a:spcPct val="115000"/>
              </a:lnSpc>
              <a:spcBef>
                <a:spcPts val="1800"/>
              </a:spcBef>
              <a:spcAft>
                <a:spcPts val="1200"/>
              </a:spcAft>
              <a:buSzPts val="1600"/>
              <a:tabLst>
                <a:tab pos="450215" algn="l"/>
              </a:tabLst>
            </a:pPr>
            <a:r>
              <a:rPr lang="en-US" sz="1400" i="1">
                <a:solidFill>
                  <a:schemeClr val="accent1"/>
                </a:solidFill>
                <a:effectLst/>
                <a:latin typeface="Arial" panose="020B0604020202020204" pitchFamily="34" charset="0"/>
                <a:cs typeface="Times New Roman" panose="02020603050405020304" pitchFamily="18" charset="0"/>
              </a:rPr>
              <a:t>Các tác nhân của hệ thống</a:t>
            </a:r>
          </a:p>
        </p:txBody>
      </p:sp>
    </p:spTree>
    <p:extLst>
      <p:ext uri="{BB962C8B-B14F-4D97-AF65-F5344CB8AC3E}">
        <p14:creationId xmlns:p14="http://schemas.microsoft.com/office/powerpoint/2010/main" val="95143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2. Phân tích yêu cầu chức năng</a:t>
            </a:r>
            <a:endParaRPr lang="en-US" dirty="0"/>
          </a:p>
        </p:txBody>
      </p:sp>
      <p:pic>
        <p:nvPicPr>
          <p:cNvPr id="4" name="Picture 3" descr="Diagram&#10;&#10;Description automatically generated">
            <a:extLst>
              <a:ext uri="{FF2B5EF4-FFF2-40B4-BE49-F238E27FC236}">
                <a16:creationId xmlns:a16="http://schemas.microsoft.com/office/drawing/2014/main" id="{461FACC3-3BA7-4890-88E0-C6D2DDCC9D3B}"/>
              </a:ext>
            </a:extLst>
          </p:cNvPr>
          <p:cNvPicPr>
            <a:picLocks noChangeAspect="1"/>
          </p:cNvPicPr>
          <p:nvPr/>
        </p:nvPicPr>
        <p:blipFill>
          <a:blip r:embed="rId2"/>
          <a:stretch>
            <a:fillRect/>
          </a:stretch>
        </p:blipFill>
        <p:spPr>
          <a:xfrm>
            <a:off x="2789237" y="919581"/>
            <a:ext cx="6613525" cy="4549989"/>
          </a:xfrm>
          <a:prstGeom prst="rect">
            <a:avLst/>
          </a:prstGeom>
        </p:spPr>
      </p:pic>
      <p:sp>
        <p:nvSpPr>
          <p:cNvPr id="5" name="TextBox 4">
            <a:extLst>
              <a:ext uri="{FF2B5EF4-FFF2-40B4-BE49-F238E27FC236}">
                <a16:creationId xmlns:a16="http://schemas.microsoft.com/office/drawing/2014/main" id="{9394861E-CDDA-4DF0-9C45-C02BE644D43C}"/>
              </a:ext>
            </a:extLst>
          </p:cNvPr>
          <p:cNvSpPr txBox="1"/>
          <p:nvPr/>
        </p:nvSpPr>
        <p:spPr>
          <a:xfrm>
            <a:off x="3895961" y="5619421"/>
            <a:ext cx="3607777" cy="318998"/>
          </a:xfrm>
          <a:prstGeom prst="rect">
            <a:avLst/>
          </a:prstGeom>
          <a:noFill/>
        </p:spPr>
        <p:txBody>
          <a:bodyPr wrap="square">
            <a:spAutoFit/>
          </a:bodyPr>
          <a:lstStyle/>
          <a:p>
            <a:pPr lvl="1" algn="ctr">
              <a:lnSpc>
                <a:spcPct val="115000"/>
              </a:lnSpc>
              <a:spcBef>
                <a:spcPts val="1800"/>
              </a:spcBef>
              <a:spcAft>
                <a:spcPts val="1200"/>
              </a:spcAft>
              <a:buSzPts val="1600"/>
              <a:tabLst>
                <a:tab pos="450215" algn="l"/>
              </a:tabLst>
            </a:pPr>
            <a:r>
              <a:rPr lang="en-US" sz="1400" i="1">
                <a:solidFill>
                  <a:schemeClr val="accent1"/>
                </a:solidFill>
                <a:effectLst/>
                <a:latin typeface="Arial" panose="020B0604020202020204" pitchFamily="34" charset="0"/>
                <a:cs typeface="Times New Roman" panose="02020603050405020304" pitchFamily="18" charset="0"/>
              </a:rPr>
              <a:t>Biểu đồ Usecase hệ thống</a:t>
            </a:r>
          </a:p>
        </p:txBody>
      </p:sp>
    </p:spTree>
    <p:extLst>
      <p:ext uri="{BB962C8B-B14F-4D97-AF65-F5344CB8AC3E}">
        <p14:creationId xmlns:p14="http://schemas.microsoft.com/office/powerpoint/2010/main" val="1889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t>3. Thiết kế cơ sở dữ liệu</a:t>
            </a:r>
          </a:p>
        </p:txBody>
      </p:sp>
      <p:pic>
        <p:nvPicPr>
          <p:cNvPr id="4" name="Picture 3" descr="Diagram&#10;&#10;Description automatically generated">
            <a:extLst>
              <a:ext uri="{FF2B5EF4-FFF2-40B4-BE49-F238E27FC236}">
                <a16:creationId xmlns:a16="http://schemas.microsoft.com/office/drawing/2014/main" id="{AA4D7F46-2359-43F9-9EF1-3F7599D1E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575" y="901065"/>
            <a:ext cx="7054850" cy="5436870"/>
          </a:xfrm>
          <a:prstGeom prst="rect">
            <a:avLst/>
          </a:prstGeom>
        </p:spPr>
      </p:pic>
    </p:spTree>
    <p:extLst>
      <p:ext uri="{BB962C8B-B14F-4D97-AF65-F5344CB8AC3E}">
        <p14:creationId xmlns:p14="http://schemas.microsoft.com/office/powerpoint/2010/main" val="116710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53F9F-1567-4137-BBEC-7DB1E364FB0F}"/>
              </a:ext>
            </a:extLst>
          </p:cNvPr>
          <p:cNvSpPr>
            <a:spLocks noGrp="1"/>
          </p:cNvSpPr>
          <p:nvPr>
            <p:ph sz="quarter" idx="10"/>
          </p:nvPr>
        </p:nvSpPr>
        <p:spPr>
          <a:xfrm>
            <a:off x="338736" y="1058844"/>
            <a:ext cx="5094910" cy="4909124"/>
          </a:xfrm>
        </p:spPr>
        <p:txBody>
          <a:bodyPr/>
          <a:lstStyle/>
          <a:p>
            <a:r>
              <a:rPr lang="en-US" b="1">
                <a:solidFill>
                  <a:srgbClr val="0070C0"/>
                </a:solidFill>
              </a:rPr>
              <a:t>Frontend</a:t>
            </a:r>
          </a:p>
          <a:p>
            <a:endParaRPr lang="en-US" sz="1100"/>
          </a:p>
          <a:p>
            <a:pPr marL="0" indent="0" algn="just">
              <a:buNone/>
            </a:pPr>
            <a:r>
              <a:rPr lang="en-US" sz="1800">
                <a:effectLst/>
                <a:latin typeface="+mn-lt"/>
                <a:ea typeface="Verdana" panose="020B0604030504040204" pitchFamily="34" charset="0"/>
              </a:rPr>
              <a:t>Do yêu cầu đặc thù của bài toán nên nhóm không sử dụng các công nghệ mới khi triển khai làm việc với Frontend mà chỉ sử dụng HTML cùng với CSS và Javascript. Các thành phần của Frontend đều được nhóm viết một cách thủ công cũng như tham khảo một số thiết kế bên ngoài nhưng tuyệt nhiên không sao chép cũng như không sử dụng các thư viện có sẵn.</a:t>
            </a:r>
          </a:p>
          <a:p>
            <a:endParaRPr lang="en-US"/>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4. Công nghệ sử dụng</a:t>
            </a:r>
            <a:endParaRPr lang="en-US" dirty="0"/>
          </a:p>
        </p:txBody>
      </p:sp>
      <p:sp>
        <p:nvSpPr>
          <p:cNvPr id="4" name="Content Placeholder 1">
            <a:extLst>
              <a:ext uri="{FF2B5EF4-FFF2-40B4-BE49-F238E27FC236}">
                <a16:creationId xmlns:a16="http://schemas.microsoft.com/office/drawing/2014/main" id="{5FBB8337-3E6B-4480-AE7A-9B687EF63910}"/>
              </a:ext>
            </a:extLst>
          </p:cNvPr>
          <p:cNvSpPr txBox="1">
            <a:spLocks/>
          </p:cNvSpPr>
          <p:nvPr/>
        </p:nvSpPr>
        <p:spPr>
          <a:xfrm>
            <a:off x="6096000" y="1056750"/>
            <a:ext cx="5094910"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C00000"/>
                </a:solidFill>
              </a:rPr>
              <a:t>Backend</a:t>
            </a:r>
          </a:p>
          <a:p>
            <a:endParaRPr lang="en-US" sz="1100"/>
          </a:p>
          <a:p>
            <a:pPr marL="0" indent="0">
              <a:buNone/>
            </a:pPr>
            <a:r>
              <a:rPr lang="en-US" sz="1800">
                <a:effectLst/>
                <a:latin typeface="+mn-lt"/>
                <a:ea typeface="Times New Roman" panose="02020603050405020304" pitchFamily="18" charset="0"/>
              </a:rPr>
              <a:t>Với mục tiêu dễ tiếp cận sử dụng, phù hợp với mọi đối tượng, kể cả những bạn chưa tiếp xúc với lập trình web trước đây, nhóm lựa chọn Django, một web framework bậc cao được viết hoàn toàn bằng ngôn ngữ Python, một ngôn ngữ rất dễ tiếp cận với đại đa số các bạn học lập trình. Ngoài ra Django còn có đẩy đủ các module, thư viện hỗ trợ chúng ta trong việc phát triển web. </a:t>
            </a:r>
          </a:p>
          <a:p>
            <a:endParaRPr lang="en-US"/>
          </a:p>
        </p:txBody>
      </p:sp>
      <p:pic>
        <p:nvPicPr>
          <p:cNvPr id="1026" name="Picture 2" descr="P92 IT Solutions - HTML, CSS and JavaScript">
            <a:extLst>
              <a:ext uri="{FF2B5EF4-FFF2-40B4-BE49-F238E27FC236}">
                <a16:creationId xmlns:a16="http://schemas.microsoft.com/office/drawing/2014/main" id="{414F87BA-4C64-431A-B5EB-04F921AA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31" y="3648808"/>
            <a:ext cx="2423746" cy="24237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àn thành ứng dụng e-commerce với Python Django">
            <a:extLst>
              <a:ext uri="{FF2B5EF4-FFF2-40B4-BE49-F238E27FC236}">
                <a16:creationId xmlns:a16="http://schemas.microsoft.com/office/drawing/2014/main" id="{868BEA3C-1A1E-4EE9-8944-BD6151175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792" y="3886200"/>
            <a:ext cx="2186354" cy="218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9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53F9F-1567-4137-BBEC-7DB1E364FB0F}"/>
              </a:ext>
            </a:extLst>
          </p:cNvPr>
          <p:cNvSpPr>
            <a:spLocks noGrp="1"/>
          </p:cNvSpPr>
          <p:nvPr>
            <p:ph sz="quarter" idx="10"/>
          </p:nvPr>
        </p:nvSpPr>
        <p:spPr>
          <a:xfrm>
            <a:off x="778351" y="1056750"/>
            <a:ext cx="4259641" cy="4909124"/>
          </a:xfrm>
        </p:spPr>
        <p:txBody>
          <a:bodyPr/>
          <a:lstStyle/>
          <a:p>
            <a:r>
              <a:rPr lang="en-US" b="1">
                <a:solidFill>
                  <a:schemeClr val="accent4"/>
                </a:solidFill>
              </a:rPr>
              <a:t>Khó khăn và Bài học</a:t>
            </a:r>
          </a:p>
          <a:p>
            <a:endParaRPr lang="en-US" sz="1100"/>
          </a:p>
          <a:p>
            <a:pPr algn="just"/>
            <a:r>
              <a:rPr lang="en-US" sz="1800" b="1">
                <a:latin typeface="+mn-lt"/>
                <a:ea typeface="Verdana" panose="020B0604030504040204" pitchFamily="34" charset="0"/>
              </a:rPr>
              <a:t>Khó khăn gặp phải</a:t>
            </a:r>
          </a:p>
          <a:p>
            <a:pPr lvl="1" algn="just"/>
            <a:r>
              <a:rPr lang="en-US" sz="1400" b="1">
                <a:latin typeface="+mn-lt"/>
                <a:ea typeface="Verdana" panose="020B0604030504040204" pitchFamily="34" charset="0"/>
              </a:rPr>
              <a:t>Các thành viên lần đầu làm việc với nhau</a:t>
            </a:r>
          </a:p>
          <a:p>
            <a:pPr lvl="1" algn="just"/>
            <a:r>
              <a:rPr lang="en-US" sz="1400" b="1">
                <a:latin typeface="+mn-lt"/>
                <a:ea typeface="Verdana" panose="020B0604030504040204" pitchFamily="34" charset="0"/>
              </a:rPr>
              <a:t>Nhiều thành viên lần đầu tiếp cận với việc phát triển Web</a:t>
            </a:r>
          </a:p>
          <a:p>
            <a:pPr lvl="1" algn="just"/>
            <a:r>
              <a:rPr lang="en-US" sz="1400" b="1">
                <a:latin typeface="+mn-lt"/>
                <a:ea typeface="Verdana" panose="020B0604030504040204" pitchFamily="34" charset="0"/>
              </a:rPr>
              <a:t>Làm quen với một công nghệ phát triển Web</a:t>
            </a:r>
          </a:p>
          <a:p>
            <a:pPr marL="0" indent="0" algn="just">
              <a:buNone/>
            </a:pPr>
            <a:endParaRPr lang="en-US" sz="1800" b="1">
              <a:latin typeface="+mn-lt"/>
              <a:ea typeface="Verdana" panose="020B0604030504040204" pitchFamily="34" charset="0"/>
            </a:endParaRPr>
          </a:p>
          <a:p>
            <a:pPr algn="just"/>
            <a:r>
              <a:rPr lang="en-US" sz="1800" b="1">
                <a:effectLst/>
                <a:latin typeface="+mn-lt"/>
                <a:ea typeface="Verdana" panose="020B0604030504040204" pitchFamily="34" charset="0"/>
              </a:rPr>
              <a:t>Bài học thu được</a:t>
            </a:r>
          </a:p>
          <a:p>
            <a:pPr lvl="1" algn="just"/>
            <a:r>
              <a:rPr lang="en-US" sz="1400" b="1">
                <a:latin typeface="+mn-lt"/>
                <a:ea typeface="Verdana" panose="020B0604030504040204" pitchFamily="34" charset="0"/>
              </a:rPr>
              <a:t>Kỹ năng làm việc nhóm</a:t>
            </a:r>
          </a:p>
          <a:p>
            <a:pPr lvl="1" algn="just"/>
            <a:r>
              <a:rPr lang="en-US" sz="1400" b="1">
                <a:effectLst/>
                <a:latin typeface="+mn-lt"/>
                <a:ea typeface="Verdana" panose="020B0604030504040204" pitchFamily="34" charset="0"/>
              </a:rPr>
              <a:t>Các kỹ năng, các bước cần tiến hành khi phát triển một Website</a:t>
            </a:r>
          </a:p>
          <a:p>
            <a:pPr lvl="1" algn="just"/>
            <a:r>
              <a:rPr lang="en-US" sz="1400" b="1">
                <a:latin typeface="+mn-lt"/>
                <a:ea typeface="Verdana" panose="020B0604030504040204" pitchFamily="34" charset="0"/>
              </a:rPr>
              <a:t>Các bài học giá trị thu được khi giải quyết các khó khăn vướng mắc trong quá trình phát triển đề tài</a:t>
            </a:r>
            <a:endParaRPr lang="en-US" sz="1400" b="1">
              <a:effectLst/>
              <a:latin typeface="+mn-lt"/>
              <a:ea typeface="Verdana" panose="020B0604030504040204" pitchFamily="34" charset="0"/>
            </a:endParaRPr>
          </a:p>
          <a:p>
            <a:endParaRPr lang="en-US"/>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5. Kết luận và hướng phát triển</a:t>
            </a:r>
            <a:endParaRPr lang="en-US" dirty="0"/>
          </a:p>
        </p:txBody>
      </p:sp>
      <p:sp>
        <p:nvSpPr>
          <p:cNvPr id="4" name="Content Placeholder 1">
            <a:extLst>
              <a:ext uri="{FF2B5EF4-FFF2-40B4-BE49-F238E27FC236}">
                <a16:creationId xmlns:a16="http://schemas.microsoft.com/office/drawing/2014/main" id="{5FBB8337-3E6B-4480-AE7A-9B687EF63910}"/>
              </a:ext>
            </a:extLst>
          </p:cNvPr>
          <p:cNvSpPr txBox="1">
            <a:spLocks/>
          </p:cNvSpPr>
          <p:nvPr/>
        </p:nvSpPr>
        <p:spPr>
          <a:xfrm>
            <a:off x="6096000" y="1056750"/>
            <a:ext cx="5094910"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D60093"/>
                </a:solidFill>
              </a:rPr>
              <a:t>Kết luận và hướng phát triển</a:t>
            </a:r>
          </a:p>
          <a:p>
            <a:endParaRPr lang="en-US" sz="1100"/>
          </a:p>
          <a:p>
            <a:r>
              <a:rPr lang="en-US" sz="1800" b="1">
                <a:latin typeface="+mn-lt"/>
              </a:rPr>
              <a:t>Kết luận</a:t>
            </a:r>
          </a:p>
          <a:p>
            <a:pPr marL="457200" lvl="1" indent="0">
              <a:buNone/>
            </a:pPr>
            <a:r>
              <a:rPr lang="en-US" sz="1400" b="1">
                <a:latin typeface="+mn-lt"/>
              </a:rPr>
              <a:t>Hệ thống chưa được hoàn thiện một cách hoàn toàn tuy nhiên đã đáp ứng được các yêu cầu cơ bản do nhóm đề ra, nếu có thời gian nghiên cứu phát triển thì hệ thống sẽ đem lại lợi ích rất lớn, trở thành một vũ khí hữu hiệu chống lại đại dịch COVID-19.</a:t>
            </a:r>
          </a:p>
          <a:p>
            <a:pPr marL="0" indent="0">
              <a:buNone/>
            </a:pPr>
            <a:endParaRPr lang="en-US" sz="1800" b="1">
              <a:latin typeface="+mn-lt"/>
            </a:endParaRPr>
          </a:p>
          <a:p>
            <a:r>
              <a:rPr lang="en-US" sz="1800" b="1">
                <a:latin typeface="+mn-lt"/>
              </a:rPr>
              <a:t>Hướng phát triển</a:t>
            </a:r>
          </a:p>
          <a:p>
            <a:pPr lvl="1"/>
            <a:r>
              <a:rPr lang="en-US" sz="1400" b="1">
                <a:latin typeface="+mn-lt"/>
              </a:rPr>
              <a:t>Cải thiện hệ quản trị cơ sở dữ liệu cho hệ thống</a:t>
            </a:r>
          </a:p>
          <a:p>
            <a:pPr lvl="1"/>
            <a:r>
              <a:rPr lang="en-US" sz="1400" b="1">
                <a:latin typeface="+mn-lt"/>
              </a:rPr>
              <a:t>Triển khai thêm các chức năng phục vụ các nhóm tác nhân đã có và triển khai them các chức năng mới phục vụ các nhóm người dùng khác.</a:t>
            </a:r>
          </a:p>
          <a:p>
            <a:pPr lvl="1"/>
            <a:r>
              <a:rPr lang="en-US" sz="1400" b="1">
                <a:latin typeface="+mn-lt"/>
              </a:rPr>
              <a:t>Thiết kế hệ thống hoạt động chặt chẽ và hiệu quả hơn giữa các nhóm người dung.</a:t>
            </a:r>
          </a:p>
        </p:txBody>
      </p:sp>
    </p:spTree>
    <p:extLst>
      <p:ext uri="{BB962C8B-B14F-4D97-AF65-F5344CB8AC3E}">
        <p14:creationId xmlns:p14="http://schemas.microsoft.com/office/powerpoint/2010/main" val="65300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53F9F-1567-4137-BBEC-7DB1E364FB0F}"/>
              </a:ext>
            </a:extLst>
          </p:cNvPr>
          <p:cNvSpPr>
            <a:spLocks noGrp="1"/>
          </p:cNvSpPr>
          <p:nvPr>
            <p:ph sz="quarter" idx="10"/>
          </p:nvPr>
        </p:nvSpPr>
        <p:spPr>
          <a:xfrm>
            <a:off x="338737" y="1058844"/>
            <a:ext cx="5086118" cy="4909124"/>
          </a:xfrm>
        </p:spPr>
        <p:txBody>
          <a:bodyPr/>
          <a:lstStyle/>
          <a:p>
            <a:r>
              <a:rPr lang="en-US" sz="2000" b="1"/>
              <a:t>Ngô Quốc Dũng - 20183896</a:t>
            </a: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6. Đóng góp của các thành viên trong nhóm</a:t>
            </a:r>
            <a:endParaRPr lang="en-US" dirty="0"/>
          </a:p>
        </p:txBody>
      </p:sp>
      <p:sp>
        <p:nvSpPr>
          <p:cNvPr id="4" name="Content Placeholder 1">
            <a:extLst>
              <a:ext uri="{FF2B5EF4-FFF2-40B4-BE49-F238E27FC236}">
                <a16:creationId xmlns:a16="http://schemas.microsoft.com/office/drawing/2014/main" id="{9F93EA6F-CDA7-4B0A-B516-A34351183458}"/>
              </a:ext>
            </a:extLst>
          </p:cNvPr>
          <p:cNvSpPr txBox="1">
            <a:spLocks/>
          </p:cNvSpPr>
          <p:nvPr/>
        </p:nvSpPr>
        <p:spPr>
          <a:xfrm>
            <a:off x="5898406" y="3737573"/>
            <a:ext cx="5086118" cy="1826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Bùi Xuân Dương - 20183901</a:t>
            </a:r>
          </a:p>
        </p:txBody>
      </p:sp>
      <p:pic>
        <p:nvPicPr>
          <p:cNvPr id="5" name="Picture 4">
            <a:extLst>
              <a:ext uri="{FF2B5EF4-FFF2-40B4-BE49-F238E27FC236}">
                <a16:creationId xmlns:a16="http://schemas.microsoft.com/office/drawing/2014/main" id="{0280F6FB-28FC-47D9-8A30-00102C112E4D}"/>
              </a:ext>
            </a:extLst>
          </p:cNvPr>
          <p:cNvPicPr>
            <a:picLocks noChangeAspect="1"/>
          </p:cNvPicPr>
          <p:nvPr/>
        </p:nvPicPr>
        <p:blipFill>
          <a:blip r:embed="rId2"/>
          <a:stretch>
            <a:fillRect/>
          </a:stretch>
        </p:blipFill>
        <p:spPr>
          <a:xfrm>
            <a:off x="508708" y="1503875"/>
            <a:ext cx="3843483" cy="200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FD3FB40-9892-494C-8551-B12E4AC6F599}"/>
              </a:ext>
            </a:extLst>
          </p:cNvPr>
          <p:cNvPicPr>
            <a:picLocks noChangeAspect="1"/>
          </p:cNvPicPr>
          <p:nvPr/>
        </p:nvPicPr>
        <p:blipFill>
          <a:blip r:embed="rId3"/>
          <a:stretch>
            <a:fillRect/>
          </a:stretch>
        </p:blipFill>
        <p:spPr>
          <a:xfrm>
            <a:off x="508707" y="3636994"/>
            <a:ext cx="3843483" cy="2027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1C5F9B-2CE7-4E6D-B50A-BA9FC1678D93}"/>
              </a:ext>
            </a:extLst>
          </p:cNvPr>
          <p:cNvPicPr>
            <a:picLocks noChangeAspect="1"/>
          </p:cNvPicPr>
          <p:nvPr/>
        </p:nvPicPr>
        <p:blipFill>
          <a:blip r:embed="rId4"/>
          <a:stretch>
            <a:fillRect/>
          </a:stretch>
        </p:blipFill>
        <p:spPr>
          <a:xfrm>
            <a:off x="6157546" y="1503875"/>
            <a:ext cx="3954795" cy="2048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9F3F57D-E045-4E69-ACE0-2D0C9C5857B6}"/>
              </a:ext>
            </a:extLst>
          </p:cNvPr>
          <p:cNvPicPr>
            <a:picLocks noChangeAspect="1"/>
          </p:cNvPicPr>
          <p:nvPr/>
        </p:nvPicPr>
        <p:blipFill>
          <a:blip r:embed="rId5"/>
          <a:stretch>
            <a:fillRect/>
          </a:stretch>
        </p:blipFill>
        <p:spPr>
          <a:xfrm>
            <a:off x="6157546" y="4158346"/>
            <a:ext cx="4067908" cy="205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659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53F9F-1567-4137-BBEC-7DB1E364FB0F}"/>
              </a:ext>
            </a:extLst>
          </p:cNvPr>
          <p:cNvSpPr>
            <a:spLocks noGrp="1"/>
          </p:cNvSpPr>
          <p:nvPr>
            <p:ph sz="quarter" idx="10"/>
          </p:nvPr>
        </p:nvSpPr>
        <p:spPr>
          <a:xfrm>
            <a:off x="338737" y="1058844"/>
            <a:ext cx="5086118" cy="4909124"/>
          </a:xfrm>
        </p:spPr>
        <p:txBody>
          <a:bodyPr/>
          <a:lstStyle/>
          <a:p>
            <a:r>
              <a:rPr lang="en-US" sz="2000" b="1"/>
              <a:t>Nguyễn Mạnh Dũng - 20183899</a:t>
            </a: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t>6. Đóng góp của các thành viên trong nhóm (tiếp)</a:t>
            </a:r>
            <a:endParaRPr lang="en-US" dirty="0"/>
          </a:p>
        </p:txBody>
      </p:sp>
      <p:sp>
        <p:nvSpPr>
          <p:cNvPr id="4" name="Content Placeholder 1">
            <a:extLst>
              <a:ext uri="{FF2B5EF4-FFF2-40B4-BE49-F238E27FC236}">
                <a16:creationId xmlns:a16="http://schemas.microsoft.com/office/drawing/2014/main" id="{9F93EA6F-CDA7-4B0A-B516-A34351183458}"/>
              </a:ext>
            </a:extLst>
          </p:cNvPr>
          <p:cNvSpPr txBox="1">
            <a:spLocks/>
          </p:cNvSpPr>
          <p:nvPr/>
        </p:nvSpPr>
        <p:spPr>
          <a:xfrm>
            <a:off x="5924783" y="1058844"/>
            <a:ext cx="508611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Nguyễn Khánh Duy - 20183906</a:t>
            </a:r>
          </a:p>
        </p:txBody>
      </p:sp>
      <p:pic>
        <p:nvPicPr>
          <p:cNvPr id="6" name="Picture 5">
            <a:extLst>
              <a:ext uri="{FF2B5EF4-FFF2-40B4-BE49-F238E27FC236}">
                <a16:creationId xmlns:a16="http://schemas.microsoft.com/office/drawing/2014/main" id="{86A31A82-497D-4FA5-AA46-1EF5A1913C6E}"/>
              </a:ext>
            </a:extLst>
          </p:cNvPr>
          <p:cNvPicPr>
            <a:picLocks noChangeAspect="1"/>
          </p:cNvPicPr>
          <p:nvPr/>
        </p:nvPicPr>
        <p:blipFill>
          <a:blip r:embed="rId2"/>
          <a:stretch>
            <a:fillRect/>
          </a:stretch>
        </p:blipFill>
        <p:spPr>
          <a:xfrm>
            <a:off x="852307" y="1607712"/>
            <a:ext cx="4058978" cy="2009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EF6EA05-F4D4-4AA4-B963-47246A833C4E}"/>
              </a:ext>
            </a:extLst>
          </p:cNvPr>
          <p:cNvPicPr>
            <a:picLocks noChangeAspect="1"/>
          </p:cNvPicPr>
          <p:nvPr/>
        </p:nvPicPr>
        <p:blipFill>
          <a:blip r:embed="rId3"/>
          <a:stretch>
            <a:fillRect/>
          </a:stretch>
        </p:blipFill>
        <p:spPr>
          <a:xfrm>
            <a:off x="852307" y="3890184"/>
            <a:ext cx="4058978" cy="1979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Graphical user interface, text, application, email&#10;&#10;Description automatically generated">
            <a:extLst>
              <a:ext uri="{FF2B5EF4-FFF2-40B4-BE49-F238E27FC236}">
                <a16:creationId xmlns:a16="http://schemas.microsoft.com/office/drawing/2014/main" id="{7D610DF3-97E6-4363-B12E-C677817A7D8E}"/>
              </a:ext>
            </a:extLst>
          </p:cNvPr>
          <p:cNvPicPr>
            <a:picLocks noChangeAspect="1"/>
          </p:cNvPicPr>
          <p:nvPr/>
        </p:nvPicPr>
        <p:blipFill>
          <a:blip r:embed="rId4"/>
          <a:stretch>
            <a:fillRect/>
          </a:stretch>
        </p:blipFill>
        <p:spPr>
          <a:xfrm>
            <a:off x="6210301" y="1607712"/>
            <a:ext cx="4138246" cy="2100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2843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658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Verdana</vt:lpstr>
      <vt:lpstr>Office Theme</vt:lpstr>
      <vt:lpstr>PowerPoint Presentation</vt:lpstr>
      <vt:lpstr>PowerPoint Presentation</vt:lpstr>
      <vt:lpstr>1. Mô tả tổng quan đề tài</vt:lpstr>
      <vt:lpstr>2. Phân tích yêu cầu chức năng</vt:lpstr>
      <vt:lpstr>3. Thiết kế cơ sở dữ liệu</vt:lpstr>
      <vt:lpstr>4. Công nghệ sử dụng</vt:lpstr>
      <vt:lpstr>5. Kết luận và hướng phát triển</vt:lpstr>
      <vt:lpstr>6. Đóng góp của các thành viên trong nhóm</vt:lpstr>
      <vt:lpstr>6. Đóng góp của các thành viên trong nhóm (tiếp)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Manh Dung Nguyen</cp:lastModifiedBy>
  <cp:revision>10</cp:revision>
  <dcterms:created xsi:type="dcterms:W3CDTF">2020-12-31T09:57:48Z</dcterms:created>
  <dcterms:modified xsi:type="dcterms:W3CDTF">2022-01-03T12:16:33Z</dcterms:modified>
</cp:coreProperties>
</file>