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Cybersecurity Architect Expert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SC-100 Journey • SC-200 • AZ-500 • AI • PowerShell • Capstone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Capstone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bullets, screenshots, and links for Capstone Summary.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/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bullets, screenshots, and links for Contact / Next Steps.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bullets, screenshots, and links for Roadmap Overview.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SC-200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bullets, screenshots, and links for SC-200 Highlights.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AZ-500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bullets, screenshots, and links for AZ-500 Highlights.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SC-100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bullets, screenshots, and links for SC-100 Highlights.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Zero Trust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bullets, screenshots, and links for Zero Trust Architecture.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GRC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bullets, screenshots, and links for GRC Architecture.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AI &amp;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bullets, screenshots, and links for Azure AI &amp; Automation.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PowerShell Automations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bullets, screenshots, and links for PowerShell Automations.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