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4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7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B1EB0-FF3B-54EA-D750-B839B146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IN" dirty="0"/>
              <a:t>Final Exam </a:t>
            </a:r>
            <a:br>
              <a:rPr lang="en-IN" dirty="0"/>
            </a:br>
            <a:r>
              <a:rPr lang="en-IN" dirty="0"/>
              <a:t>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C59B-AE4F-5ED2-75A5-DE324C6F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en-IN" dirty="0"/>
              <a:t>FOL username: y_shah142873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4D4B4-7642-CF4D-6931-CEC03CDC6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44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5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7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07C6-C57E-99B2-B4F6-9A9B753F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Slide #1 –</a:t>
            </a:r>
            <a:br>
              <a:rPr lang="en-US" sz="3200"/>
            </a:br>
            <a:br>
              <a:rPr lang="en-US" sz="3200"/>
            </a:br>
            <a:r>
              <a:rPr lang="en-US" sz="3200"/>
              <a:t>Main screen with Initial State</a:t>
            </a:r>
            <a:br>
              <a:rPr lang="en-US" sz="3200"/>
            </a:br>
            <a:endParaRPr lang="en-US" sz="3200" dirty="0"/>
          </a:p>
        </p:txBody>
      </p:sp>
      <p:grpSp>
        <p:nvGrpSpPr>
          <p:cNvPr id="50" name="Group 41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A picture containing square&#10;&#10;Description automatically generated">
            <a:extLst>
              <a:ext uri="{FF2B5EF4-FFF2-40B4-BE49-F238E27FC236}">
                <a16:creationId xmlns:a16="http://schemas.microsoft.com/office/drawing/2014/main" id="{CFA29050-36D9-A892-6944-A83D871A1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003" y="304800"/>
            <a:ext cx="303085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72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C3577-3A3D-BAEB-AC33-A5B17ED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1" y="397275"/>
            <a:ext cx="2628785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Slide #2 –</a:t>
            </a:r>
            <a:br>
              <a:rPr lang="en-US" sz="3200"/>
            </a:br>
            <a:br>
              <a:rPr lang="en-US" sz="3200"/>
            </a:br>
            <a:r>
              <a:rPr lang="en-US" sz="3200"/>
              <a:t>Main screen with picture selected and displayed</a:t>
            </a:r>
            <a:endParaRPr lang="en-US" sz="3200" dirty="0"/>
          </a:p>
        </p:txBody>
      </p:sp>
      <p:grpSp>
        <p:nvGrpSpPr>
          <p:cNvPr id="84" name="Group 76">
            <a:extLst>
              <a:ext uri="{FF2B5EF4-FFF2-40B4-BE49-F238E27FC236}">
                <a16:creationId xmlns:a16="http://schemas.microsoft.com/office/drawing/2014/main" id="{0EB82B4C-9249-4CFC-A372-7B0FF5E3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5226"/>
            <a:ext cx="3048003" cy="2292774"/>
            <a:chOff x="6096002" y="-9073"/>
            <a:chExt cx="6095998" cy="6867073"/>
          </a:xfrm>
        </p:grpSpPr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41B9437E-0974-4AB4-8491-D8BDD841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78">
              <a:extLst>
                <a:ext uri="{FF2B5EF4-FFF2-40B4-BE49-F238E27FC236}">
                  <a16:creationId xmlns:a16="http://schemas.microsoft.com/office/drawing/2014/main" id="{CDCB975E-33D1-4FB0-AA40-C2250AA66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85F8DF9-FB4D-50C8-D2D6-AA2EC0EA4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53" y="101194"/>
            <a:ext cx="3125022" cy="675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F6634-CC92-35BE-5B2A-0EDA21F3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Slide #3 –  </a:t>
            </a:r>
            <a:br>
              <a:rPr lang="en-US"/>
            </a:br>
            <a:br>
              <a:rPr lang="en-US"/>
            </a:br>
            <a:r>
              <a:rPr lang="en-US"/>
              <a:t>DB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B884E-F63F-EA85-1D5E-5B663CAF2E95}"/>
              </a:ext>
            </a:extLst>
          </p:cNvPr>
          <p:cNvSpPr txBox="1"/>
          <p:nvPr/>
        </p:nvSpPr>
        <p:spPr>
          <a:xfrm>
            <a:off x="484552" y="3054927"/>
            <a:ext cx="5022630" cy="312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Note: I have 3 IDs in the DB contents because I checked twice before uploading. The one I am inserting in the slide has ID of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A840E95-09A2-CC74-4978-39BDEB3D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68" y="531905"/>
            <a:ext cx="2630662" cy="5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987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Bahnschrift</vt:lpstr>
      <vt:lpstr>MatrixVTI</vt:lpstr>
      <vt:lpstr>Final Exam  Practical</vt:lpstr>
      <vt:lpstr>Slide #1 –  Main screen with Initial State </vt:lpstr>
      <vt:lpstr>Slide #2 –  Main screen with picture selected and displayed</vt:lpstr>
      <vt:lpstr>Slide #3 –    DB Contents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#4</dc:title>
  <dc:creator>Yug Shah</dc:creator>
  <cp:lastModifiedBy>Yug Shah</cp:lastModifiedBy>
  <cp:revision>10</cp:revision>
  <dcterms:created xsi:type="dcterms:W3CDTF">2023-02-01T15:19:12Z</dcterms:created>
  <dcterms:modified xsi:type="dcterms:W3CDTF">2023-04-03T02:17:57Z</dcterms:modified>
</cp:coreProperties>
</file>