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5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8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44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2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8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6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5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8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0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7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5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8041AD-0A28-47FA-8BFF-56BAAA246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B1EB0-FF3B-54EA-D750-B839B1466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3" y="397275"/>
            <a:ext cx="5216531" cy="3761257"/>
          </a:xfrm>
        </p:spPr>
        <p:txBody>
          <a:bodyPr anchor="ctr">
            <a:normAutofit/>
          </a:bodyPr>
          <a:lstStyle/>
          <a:p>
            <a:r>
              <a:rPr lang="en-IN" dirty="0"/>
              <a:t>Lab #4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7C59B-AE4F-5ED2-75A5-DE324C6F8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3" y="4846029"/>
            <a:ext cx="5238584" cy="1370463"/>
          </a:xfrm>
        </p:spPr>
        <p:txBody>
          <a:bodyPr anchor="ctr">
            <a:normAutofit/>
          </a:bodyPr>
          <a:lstStyle/>
          <a:p>
            <a:r>
              <a:rPr lang="en-IN" dirty="0"/>
              <a:t>FOL username: y_shah142873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54D4B4-7642-CF4D-6931-CEC03CDC61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444"/>
          <a:stretch/>
        </p:blipFill>
        <p:spPr>
          <a:xfrm>
            <a:off x="6095998" y="-1"/>
            <a:ext cx="609600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BE66D35-6371-4809-9433-1EBF87915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3047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207C6-C57E-99B2-B4F6-9A9B753F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1" y="397275"/>
            <a:ext cx="2699616" cy="39414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Slide #1 –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The page where we start the recording</a:t>
            </a:r>
            <a:br>
              <a:rPr lang="en-US" sz="3200" dirty="0"/>
            </a:br>
            <a:endParaRPr lang="en-US" sz="32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FFBF572-8808-46CB-96B5-5843F06CA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55806"/>
            <a:ext cx="3047998" cy="2302193"/>
            <a:chOff x="6096002" y="-9073"/>
            <a:chExt cx="6095998" cy="686707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E11730E-ABFC-4382-B90A-07A8BA40D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AC86C0A-840C-4F79-8B5B-41F64C190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21ED6A1-E435-0809-8239-AC8BC9E6D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962" y="1008024"/>
            <a:ext cx="2752731" cy="5825884"/>
          </a:xfrm>
          <a:prstGeom prst="rect">
            <a:avLst/>
          </a:prstGeom>
        </p:spPr>
      </p:pic>
      <p:pic>
        <p:nvPicPr>
          <p:cNvPr id="7" name="Content Placeholder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959BA0C-6A00-B495-A42E-261005DBE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114" y="1008024"/>
            <a:ext cx="3277354" cy="58258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798C5D-FF82-3B6D-A5BE-321C504BED82}"/>
              </a:ext>
            </a:extLst>
          </p:cNvPr>
          <p:cNvSpPr txBox="1"/>
          <p:nvPr/>
        </p:nvSpPr>
        <p:spPr>
          <a:xfrm>
            <a:off x="3630701" y="371388"/>
            <a:ext cx="3989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Before clicking the recording button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703D15-0396-2F09-9048-D7208166BC6C}"/>
              </a:ext>
            </a:extLst>
          </p:cNvPr>
          <p:cNvSpPr txBox="1"/>
          <p:nvPr/>
        </p:nvSpPr>
        <p:spPr>
          <a:xfrm>
            <a:off x="7619998" y="362174"/>
            <a:ext cx="380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After clicking the recording button</a:t>
            </a:r>
          </a:p>
        </p:txBody>
      </p:sp>
    </p:spTree>
    <p:extLst>
      <p:ext uri="{BB962C8B-B14F-4D97-AF65-F5344CB8AC3E}">
        <p14:creationId xmlns:p14="http://schemas.microsoft.com/office/powerpoint/2010/main" val="209862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C8041AD-0A28-47FA-8BFF-56BAAA246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C3577-3A3D-BAEB-AC33-A5B17EDAC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3" y="397275"/>
            <a:ext cx="5216531" cy="37612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Slide #2 –</a:t>
            </a:r>
            <a:br>
              <a:rPr lang="en-US" sz="5000" dirty="0"/>
            </a:br>
            <a:br>
              <a:rPr lang="en-US" sz="5000" dirty="0"/>
            </a:br>
            <a:r>
              <a:rPr lang="en-US" sz="5000" dirty="0"/>
              <a:t>After clicking the “Stop Recording”  button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409BBD1-8A75-44DA-88E2-3A7047032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73946"/>
            <a:ext cx="6095998" cy="2284054"/>
            <a:chOff x="6096002" y="-9073"/>
            <a:chExt cx="6095998" cy="686707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57EEA50-86F1-415A-8F6B-829E2272B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707547F-6B3D-4540-808D-410C9EE34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BBF57E32-8B3B-1C7F-439D-4CB21513B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561" y="397275"/>
            <a:ext cx="2749581" cy="581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8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BCDFA-EACF-5297-19D4-0EA2AEB3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Slide #3  - Code Snippets (A)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61C869B-3020-1726-F7C0-0CC5DA811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" y="2585844"/>
            <a:ext cx="4104944" cy="3600450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4B483A3-5EF0-8C52-EB1B-59671447C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261" y="2585844"/>
            <a:ext cx="3805924" cy="360045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91CC34D-64F3-A3A9-A002-67131CB68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951" y="2587907"/>
            <a:ext cx="2796199" cy="359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7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5FB3-3C3C-1C66-9292-D3C71B1C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Slide #4 – Code Snippets (B)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8AE004A-4974-CC80-C900-3BB59707E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7" y="2629970"/>
            <a:ext cx="4136557" cy="3494605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47469F0-E634-EFEC-BF4C-3BA9528E1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164" y="2616131"/>
            <a:ext cx="4894882" cy="3494605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CEE5AC3-E418-1EB3-EF86-70598287C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787" y="2616131"/>
            <a:ext cx="1948264" cy="381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4823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66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Bahnschrift</vt:lpstr>
      <vt:lpstr>MatrixVTI</vt:lpstr>
      <vt:lpstr>Lab #4</vt:lpstr>
      <vt:lpstr>Slide #1 –  The page where we start the recording </vt:lpstr>
      <vt:lpstr>Slide #2 –  After clicking the “Stop Recording”  button</vt:lpstr>
      <vt:lpstr>Slide #3  - Code Snippets (A) </vt:lpstr>
      <vt:lpstr>Slide #4 – Code Snippets (B)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#4</dc:title>
  <dc:creator>Yug Shah</dc:creator>
  <cp:lastModifiedBy>Yug Shah</cp:lastModifiedBy>
  <cp:revision>6</cp:revision>
  <dcterms:created xsi:type="dcterms:W3CDTF">2023-02-01T15:19:12Z</dcterms:created>
  <dcterms:modified xsi:type="dcterms:W3CDTF">2023-03-09T20:08:07Z</dcterms:modified>
</cp:coreProperties>
</file>