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1EB0-FF3B-54EA-D750-B839B146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IN" dirty="0"/>
              <a:t>Lab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C59B-AE4F-5ED2-75A5-DE324C6F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IN" dirty="0"/>
              <a:t>FOL username: y_shah142873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4D4B4-7642-CF4D-6931-CEC03CDC6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4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07C6-C57E-99B2-B4F6-9A9B753F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99616" cy="3941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Slide #1 –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Wireframes</a:t>
            </a:r>
            <a:br>
              <a:rPr lang="en-US" sz="3200" dirty="0"/>
            </a:br>
            <a:r>
              <a:rPr lang="en-US" sz="3200" dirty="0"/>
              <a:t>Screenshots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FBF572-8808-46CB-96B5-5843F06CA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5806"/>
            <a:ext cx="3047998" cy="2302193"/>
            <a:chOff x="6096002" y="-9073"/>
            <a:chExt cx="6095998" cy="686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11730E-ABFC-4382-B90A-07A8BA40D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C86C0A-840C-4F79-8B5B-41F64C19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7AFF3-FD47-0A26-B457-7AF341E0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67" y="307910"/>
            <a:ext cx="8041433" cy="5869053"/>
          </a:xfrm>
        </p:spPr>
        <p:txBody>
          <a:bodyPr/>
          <a:lstStyle/>
          <a:p>
            <a:r>
              <a:rPr lang="en-IN"/>
              <a:t>Before clicking Save Button                      After clicking Save Button</a:t>
            </a: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6818AB-4FC8-30CA-03B9-C484033F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80" y="851823"/>
            <a:ext cx="2441842" cy="528635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446896-FD53-E26D-BE44-5D0958613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48" y="808223"/>
            <a:ext cx="2441843" cy="5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C3577-3A3D-BAEB-AC33-A5B17ED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Slide #2 –</a:t>
            </a:r>
            <a:br>
              <a:rPr lang="en-US" sz="3200"/>
            </a:br>
            <a:br>
              <a:rPr lang="en-US" sz="3200"/>
            </a:br>
            <a:r>
              <a:rPr lang="en-US" sz="3200"/>
              <a:t>Validation Error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3200B688-4775-C983-786A-9F388ACDC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36" y="510209"/>
            <a:ext cx="25727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F6634-CC92-35BE-5B2A-0EDA21F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Slide #3 – Alerts after Save and 			            Update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BF572-8808-46CB-96B5-5843F06CA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5806"/>
            <a:ext cx="3047998" cy="2302193"/>
            <a:chOff x="6096002" y="-9073"/>
            <a:chExt cx="6095998" cy="68670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11730E-ABFC-4382-B90A-07A8BA40D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C86C0A-840C-4F79-8B5B-41F64C19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CD88E1-E072-4B64-1FC2-3A21736C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02" y="397275"/>
            <a:ext cx="2694471" cy="5825884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F3BD7D-8065-42E5-EEAC-0B6C887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02" y="397275"/>
            <a:ext cx="2694471" cy="5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BCDFA-EACF-5297-19D4-0EA2AEB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1122363"/>
            <a:ext cx="4908694" cy="238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Slide #4  - Code Snippets(A)</a:t>
            </a:r>
            <a:br>
              <a:rPr lang="en-US"/>
            </a:br>
            <a:endParaRPr lang="en-US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A11D127C-3B0E-BB4D-396F-86CD67B4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48"/>
          <a:stretch/>
        </p:blipFill>
        <p:spPr>
          <a:xfrm>
            <a:off x="6083644" y="3429000"/>
            <a:ext cx="6108356" cy="3432333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9DD0BC5-304A-605D-2B17-B5D9CBEDE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" b="1"/>
          <a:stretch/>
        </p:blipFill>
        <p:spPr>
          <a:xfrm>
            <a:off x="6083644" y="10"/>
            <a:ext cx="6108356" cy="34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5A0350-AA54-4568-9C74-FA066B3B2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5997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5FB3-3C3C-1C66-9292-D3C71B1C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554893"/>
            <a:ext cx="5166526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Slide #5 – Code Snippets (B)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752E0B-9935-40AD-9668-C3A6C687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861940-6523-4129-BFBF-5E54A51E1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3FD6EF-994B-4983-B812-350179E00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80C01C2-72D5-DBEC-D5C0-AF6152AD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39" y="518168"/>
            <a:ext cx="5400989" cy="2403441"/>
          </a:xfrm>
          <a:prstGeom prst="rect">
            <a:avLst/>
          </a:prstGeom>
        </p:spPr>
      </p:pic>
      <p:pic>
        <p:nvPicPr>
          <p:cNvPr id="10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C021C38-C250-6526-49AC-F920FAD6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39" y="3942251"/>
            <a:ext cx="5400989" cy="17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82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Bahnschrift</vt:lpstr>
      <vt:lpstr>MatrixVTI</vt:lpstr>
      <vt:lpstr>Lab #7</vt:lpstr>
      <vt:lpstr>Slide #1 –  Wireframes Screenshots </vt:lpstr>
      <vt:lpstr>Slide #2 –  Validation Error</vt:lpstr>
      <vt:lpstr>Slide #3 – Alerts after Save and                Update</vt:lpstr>
      <vt:lpstr>Slide #4  - Code Snippets(A) </vt:lpstr>
      <vt:lpstr>Slide #5 – Code Snippets (B)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Yug Shah</dc:creator>
  <cp:lastModifiedBy>Yug Shah</cp:lastModifiedBy>
  <cp:revision>9</cp:revision>
  <dcterms:created xsi:type="dcterms:W3CDTF">2023-02-01T15:19:12Z</dcterms:created>
  <dcterms:modified xsi:type="dcterms:W3CDTF">2023-03-17T19:03:04Z</dcterms:modified>
</cp:coreProperties>
</file>