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2B1FF-655C-4D4A-8404-88DFA9C5D05A}" v="4" dt="2023-02-17T16:20:26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B3C5-B1AD-F27D-B573-24544055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D2A9C-D41E-C2C4-2640-86798C26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0605-8940-006D-B8C2-0D6A4991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EC03-3395-219B-37FC-A8E44E62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C8F8-5A70-1280-54BA-3D8A1AFC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8C7-606A-8882-42BD-FBE6C911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CBEC9-6210-1DE3-8ED5-7ADB628C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2733-C7E0-E427-D4EC-95D6C068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F575-11AA-3D80-0140-5D288E71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EC64-5D75-79E4-F417-73194F2C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2C056-CCE3-2E33-30A4-535D21AE3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33649-2786-BF49-3CA6-2E004B807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40A4-6480-2E54-48C8-AE599E63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5747-029B-E649-C882-12E47F6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001A-5085-DF39-0CFD-62E67D2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9EE4-2183-F147-2B50-C97CDF28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8A75-9D4F-2163-D702-B52DB9DE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9B96-E999-A228-7E00-DB0EF162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4497-8C6A-A833-8355-9EB1464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6C9A-532B-9446-B974-2A3B77B1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E932-9CA0-DAF0-D0C4-A880ED4A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5694-E914-A3C7-D86A-1AC75B33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BEDE-F9F4-BAEC-B1C9-F5F53142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077E-C82D-FBD7-EF58-A2D68B0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FA5F-186E-407A-A854-0D71E79B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2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177-A2BC-AF91-201C-08D5D89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7884-A805-63F6-E0DB-FF515C44F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563E6-4674-5E5F-0A2E-DFC54CFB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92C7A-A595-4B80-40F3-355D8C3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27B65-FE90-6784-9DB3-F1C06D29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F7FA-9864-F542-C21B-3A7F51B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9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5EAB-5B98-32D4-A7F0-D3F70E05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4FCE8-9114-8948-31DF-84633655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0D18-784C-91FF-DE1A-D9EF9227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CD873-9BC3-0CA8-F876-A18EB2D5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71F3-D065-9232-A1BF-F1E79853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CA0C3-DE87-692A-54C3-E55EF575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16378-ECF4-030B-F04F-DF145A7A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29C0-104A-90BF-ECC9-A56672DC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464E-3810-BEDF-01E5-8F60994C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F71F2-20D0-AD88-A047-44DD1F7C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059D2-0DDB-C5FC-1A68-70D811C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07693-AFD4-4EE3-FA8B-8C77A25A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A81F5-7FFA-4DA8-3CDF-42EA1D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76DFB-771D-6343-C958-B6851EE0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AF2A-8BAD-8A8E-1313-4CB5416F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3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029C-0FBA-76F3-C132-A13EB9D0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79BA-41AF-9F59-DD94-8E4C41A7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737C-332A-CD46-7E9C-A31572BD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51F1-5414-EBD9-9F82-A553834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E3FD0-E1D2-5283-10D7-506E73BD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D752-F81A-7604-722D-94518A2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06B6-5F77-FE74-6999-B4A15A55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63E8E-5AA0-87E6-8E2C-988802D6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F7384-8756-8D06-9D8E-BD5A453D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1135-A478-DCED-3D72-621610BE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C96D-C0EF-2ED8-C675-953E82E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6F54-DDE6-95A7-E268-8228CD55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BF0E-38DA-6CA6-DF8F-70C85C35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5611-12E8-D53B-339D-90B7B99E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65A8-5C07-8EE0-CEF3-FAEFF9E1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ED12-BBF7-4F7D-8FC5-8FCB73703F8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2140-4C44-8E11-807E-A290BDAE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BCA9-BB87-2EE9-060D-F9FE47C0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9E4D-2553-4137-8673-70796A91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92C9-C320-A00C-C65A-063D3B7F9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INFO3141 – </a:t>
            </a:r>
            <a:r>
              <a:rPr lang="en-IN" dirty="0" err="1"/>
              <a:t>MidTerm</a:t>
            </a:r>
            <a:br>
              <a:rPr lang="en-IN" dirty="0"/>
            </a:br>
            <a:r>
              <a:rPr lang="en-IN" dirty="0"/>
              <a:t>Yug Shah-y_shah142873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D879-0522-3BCC-98D2-1020A73D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Screenshots of the wireframe as instructed in the </a:t>
            </a:r>
            <a:r>
              <a:rPr lang="en-IN" dirty="0" err="1"/>
              <a:t>MidTerm</a:t>
            </a:r>
            <a:r>
              <a:rPr lang="en-IN" dirty="0"/>
              <a:t> Practical PDF</a:t>
            </a:r>
          </a:p>
        </p:txBody>
      </p:sp>
    </p:spTree>
    <p:extLst>
      <p:ext uri="{BB962C8B-B14F-4D97-AF65-F5344CB8AC3E}">
        <p14:creationId xmlns:p14="http://schemas.microsoft.com/office/powerpoint/2010/main" val="40617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75D9-24DB-6AEF-3BA7-8594FCF6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ScreenShot</a:t>
            </a:r>
            <a:r>
              <a:rPr lang="en-IN" dirty="0"/>
              <a:t> #1 – Main Screen with no entries</a:t>
            </a: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80D23A6-B13E-7F21-5344-BDD70D434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45" y="1825625"/>
            <a:ext cx="2008309" cy="4351338"/>
          </a:xfrm>
        </p:spPr>
      </p:pic>
    </p:spTree>
    <p:extLst>
      <p:ext uri="{BB962C8B-B14F-4D97-AF65-F5344CB8AC3E}">
        <p14:creationId xmlns:p14="http://schemas.microsoft.com/office/powerpoint/2010/main" val="13233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129C-69A6-A8BE-AFC7-31456D3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#2 – Contact Details Screen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DA0060-0490-C833-8BF0-85E01F01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45" y="1825625"/>
            <a:ext cx="2008309" cy="4351338"/>
          </a:xfrm>
        </p:spPr>
      </p:pic>
    </p:spTree>
    <p:extLst>
      <p:ext uri="{BB962C8B-B14F-4D97-AF65-F5344CB8AC3E}">
        <p14:creationId xmlns:p14="http://schemas.microsoft.com/office/powerpoint/2010/main" val="361365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98EA-6DF6-FE27-6A12-C7A28068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#3 – Main Screen with Contact Details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9729B0D-DE57-CB14-58D2-845F0662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45" y="1825625"/>
            <a:ext cx="2008309" cy="4351338"/>
          </a:xfrm>
        </p:spPr>
      </p:pic>
    </p:spTree>
    <p:extLst>
      <p:ext uri="{BB962C8B-B14F-4D97-AF65-F5344CB8AC3E}">
        <p14:creationId xmlns:p14="http://schemas.microsoft.com/office/powerpoint/2010/main" val="31487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7F5D-56FA-0144-0A03-704DD4A7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#4 – Email App with Details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73AA20-81B0-1ED2-A945-3A39F7623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45" y="1825625"/>
            <a:ext cx="2008309" cy="4351338"/>
          </a:xfrm>
        </p:spPr>
      </p:pic>
    </p:spTree>
    <p:extLst>
      <p:ext uri="{BB962C8B-B14F-4D97-AF65-F5344CB8AC3E}">
        <p14:creationId xmlns:p14="http://schemas.microsoft.com/office/powerpoint/2010/main" val="294958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6A18-8732-8790-3F6E-2F44B2E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#5 – Alert message(screenshot of Code)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0D1F3D-C70E-19A1-C74F-63FE276D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0" y="1690689"/>
            <a:ext cx="5799382" cy="336967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4FDDDC-86C4-83A1-60C0-4C87B24DF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8358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6A18-8732-8790-3F6E-2F44B2E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#5 – Alert </a:t>
            </a:r>
            <a:r>
              <a:rPr lang="en-IN"/>
              <a:t>message (screenshot of Code)</a:t>
            </a:r>
            <a:endParaRPr lang="en-IN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9D2E709-631A-8806-DE30-87951116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69" y="1825625"/>
            <a:ext cx="5104862" cy="4351338"/>
          </a:xfrm>
        </p:spPr>
      </p:pic>
    </p:spTree>
    <p:extLst>
      <p:ext uri="{BB962C8B-B14F-4D97-AF65-F5344CB8AC3E}">
        <p14:creationId xmlns:p14="http://schemas.microsoft.com/office/powerpoint/2010/main" val="236760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INFO3141 – MidTerm Yug Shah-y_shah142873</vt:lpstr>
      <vt:lpstr>ScreenShot #1 – Main Screen with no entries</vt:lpstr>
      <vt:lpstr>Screenshot #2 – Contact Details Screen</vt:lpstr>
      <vt:lpstr>Screenshot #3 – Main Screen with Contact Details</vt:lpstr>
      <vt:lpstr>Screenshot #4 – Email App with Details</vt:lpstr>
      <vt:lpstr>Screenshot #5 – Alert message(screenshot of Code)</vt:lpstr>
      <vt:lpstr>Screenshot #5 – Alert message (screenshot of Code)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INFO3141 – MidTerm Yug Shah-y_shah142873</dc:title>
  <dc:creator>Yug Shah</dc:creator>
  <cp:lastModifiedBy>Yug Shah</cp:lastModifiedBy>
  <cp:revision>2</cp:revision>
  <dcterms:created xsi:type="dcterms:W3CDTF">2023-02-17T03:49:33Z</dcterms:created>
  <dcterms:modified xsi:type="dcterms:W3CDTF">2023-02-17T16:21:36Z</dcterms:modified>
</cp:coreProperties>
</file>