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58" r:id="rId5"/>
    <p:sldId id="322" r:id="rId6"/>
    <p:sldId id="323" r:id="rId7"/>
    <p:sldId id="318" r:id="rId8"/>
    <p:sldId id="321" r:id="rId9"/>
    <p:sldId id="319" r:id="rId10"/>
    <p:sldId id="320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5D4"/>
    <a:srgbClr val="FF0000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C8317-08A6-4D52-AE85-974ACF5C86AA}" v="23" dt="2023-09-17T16:54:28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7"/>
    <p:restoredTop sz="94639"/>
  </p:normalViewPr>
  <p:slideViewPr>
    <p:cSldViewPr snapToGrid="0" snapToObjects="1">
      <p:cViewPr varScale="1">
        <p:scale>
          <a:sx n="149" d="100"/>
          <a:sy n="149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Kozlowski" userId="5f20cc3a-e355-4c31-b6ab-af4bc39239c6" providerId="ADAL" clId="{0651A1B1-029F-4D93-BDAD-3D7F16907462}"/>
    <pc:docChg chg="undo custSel addSld delSld modSld sldOrd">
      <pc:chgData name="Wojciech Kozlowski" userId="5f20cc3a-e355-4c31-b6ab-af4bc39239c6" providerId="ADAL" clId="{0651A1B1-029F-4D93-BDAD-3D7F16907462}" dt="2023-09-04T15:54:04.507" v="1655" actId="1076"/>
      <pc:docMkLst>
        <pc:docMk/>
      </pc:docMkLst>
      <pc:sldChg chg="modSp mod">
        <pc:chgData name="Wojciech Kozlowski" userId="5f20cc3a-e355-4c31-b6ab-af4bc39239c6" providerId="ADAL" clId="{0651A1B1-029F-4D93-BDAD-3D7F16907462}" dt="2023-09-04T14:56:02.573" v="73" actId="20577"/>
        <pc:sldMkLst>
          <pc:docMk/>
          <pc:sldMk cId="311771668" sldId="258"/>
        </pc:sldMkLst>
        <pc:spChg chg="mod">
          <ac:chgData name="Wojciech Kozlowski" userId="5f20cc3a-e355-4c31-b6ab-af4bc39239c6" providerId="ADAL" clId="{0651A1B1-029F-4D93-BDAD-3D7F16907462}" dt="2023-09-04T14:56:02.573" v="73" actId="20577"/>
          <ac:spMkLst>
            <pc:docMk/>
            <pc:sldMk cId="311771668" sldId="258"/>
            <ac:spMk id="4" creationId="{C4A31516-2C0E-9545-8C66-0A94D60D3ECB}"/>
          </ac:spMkLst>
        </pc:spChg>
        <pc:spChg chg="mod">
          <ac:chgData name="Wojciech Kozlowski" userId="5f20cc3a-e355-4c31-b6ab-af4bc39239c6" providerId="ADAL" clId="{0651A1B1-029F-4D93-BDAD-3D7F16907462}" dt="2023-09-04T14:54:22.904" v="69" actId="20577"/>
          <ac:spMkLst>
            <pc:docMk/>
            <pc:sldMk cId="311771668" sldId="258"/>
            <ac:spMk id="5" creationId="{7F36577D-757D-0F4E-BFC7-C1AE117FBF76}"/>
          </ac:spMkLst>
        </pc:spChg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1267544503" sldId="302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212337868" sldId="303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701256189" sldId="304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54246123" sldId="305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2277796869" sldId="305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2103506254" sldId="306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2318747725" sldId="306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91866623" sldId="307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2015803048" sldId="311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76417699" sldId="312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458387945" sldId="315"/>
        </pc:sldMkLst>
      </pc:sldChg>
      <pc:sldChg chg="add del">
        <pc:chgData name="Wojciech Kozlowski" userId="5f20cc3a-e355-4c31-b6ab-af4bc39239c6" providerId="ADAL" clId="{0651A1B1-029F-4D93-BDAD-3D7F16907462}" dt="2023-09-04T14:59:25.900" v="128" actId="2696"/>
        <pc:sldMkLst>
          <pc:docMk/>
          <pc:sldMk cId="1867516017" sldId="317"/>
        </pc:sldMkLst>
      </pc:sldChg>
      <pc:sldChg chg="addSp delSp modSp new mod">
        <pc:chgData name="Wojciech Kozlowski" userId="5f20cc3a-e355-4c31-b6ab-af4bc39239c6" providerId="ADAL" clId="{0651A1B1-029F-4D93-BDAD-3D7F16907462}" dt="2023-09-04T14:59:15.680" v="127" actId="20577"/>
        <pc:sldMkLst>
          <pc:docMk/>
          <pc:sldMk cId="1996446523" sldId="318"/>
        </pc:sldMkLst>
        <pc:spChg chg="mod">
          <ac:chgData name="Wojciech Kozlowski" userId="5f20cc3a-e355-4c31-b6ab-af4bc39239c6" providerId="ADAL" clId="{0651A1B1-029F-4D93-BDAD-3D7F16907462}" dt="2023-09-04T14:59:15.680" v="127" actId="20577"/>
          <ac:spMkLst>
            <pc:docMk/>
            <pc:sldMk cId="1996446523" sldId="318"/>
            <ac:spMk id="2" creationId="{BD09C2EC-7852-DBEF-74DD-FF37B888C71E}"/>
          </ac:spMkLst>
        </pc:spChg>
        <pc:spChg chg="del">
          <ac:chgData name="Wojciech Kozlowski" userId="5f20cc3a-e355-4c31-b6ab-af4bc39239c6" providerId="ADAL" clId="{0651A1B1-029F-4D93-BDAD-3D7F16907462}" dt="2023-09-04T14:57:54.785" v="78" actId="478"/>
          <ac:spMkLst>
            <pc:docMk/>
            <pc:sldMk cId="1996446523" sldId="318"/>
            <ac:spMk id="3" creationId="{BFBC1265-F41E-9963-C1F1-6AFF3644568F}"/>
          </ac:spMkLst>
        </pc:spChg>
        <pc:spChg chg="add mod">
          <ac:chgData name="Wojciech Kozlowski" userId="5f20cc3a-e355-4c31-b6ab-af4bc39239c6" providerId="ADAL" clId="{0651A1B1-029F-4D93-BDAD-3D7F16907462}" dt="2023-09-04T14:58:25.946" v="89" actId="1076"/>
          <ac:spMkLst>
            <pc:docMk/>
            <pc:sldMk cId="1996446523" sldId="318"/>
            <ac:spMk id="6" creationId="{38B0F010-A627-1E56-992C-9102899CE924}"/>
          </ac:spMkLst>
        </pc:spChg>
        <pc:spChg chg="add mod">
          <ac:chgData name="Wojciech Kozlowski" userId="5f20cc3a-e355-4c31-b6ab-af4bc39239c6" providerId="ADAL" clId="{0651A1B1-029F-4D93-BDAD-3D7F16907462}" dt="2023-09-04T14:58:52.215" v="99" actId="1076"/>
          <ac:spMkLst>
            <pc:docMk/>
            <pc:sldMk cId="1996446523" sldId="318"/>
            <ac:spMk id="8" creationId="{077E56B3-B53B-3213-87DA-0303569BA496}"/>
          </ac:spMkLst>
        </pc:spChg>
        <pc:picChg chg="add mod">
          <ac:chgData name="Wojciech Kozlowski" userId="5f20cc3a-e355-4c31-b6ab-af4bc39239c6" providerId="ADAL" clId="{0651A1B1-029F-4D93-BDAD-3D7F16907462}" dt="2023-09-04T14:58:10.332" v="84" actId="1076"/>
          <ac:picMkLst>
            <pc:docMk/>
            <pc:sldMk cId="1996446523" sldId="318"/>
            <ac:picMk id="7" creationId="{C64B6392-30B0-BCE5-8129-52AC93B928E7}"/>
          </ac:picMkLst>
        </pc:picChg>
      </pc:sldChg>
      <pc:sldChg chg="modSp add mod">
        <pc:chgData name="Wojciech Kozlowski" userId="5f20cc3a-e355-4c31-b6ab-af4bc39239c6" providerId="ADAL" clId="{0651A1B1-029F-4D93-BDAD-3D7F16907462}" dt="2023-09-04T15:00:37.459" v="133" actId="20577"/>
        <pc:sldMkLst>
          <pc:docMk/>
          <pc:sldMk cId="659946996" sldId="319"/>
        </pc:sldMkLst>
        <pc:spChg chg="mod">
          <ac:chgData name="Wojciech Kozlowski" userId="5f20cc3a-e355-4c31-b6ab-af4bc39239c6" providerId="ADAL" clId="{0651A1B1-029F-4D93-BDAD-3D7F16907462}" dt="2023-09-04T15:00:37.459" v="133" actId="20577"/>
          <ac:spMkLst>
            <pc:docMk/>
            <pc:sldMk cId="659946996" sldId="319"/>
            <ac:spMk id="8" creationId="{077E56B3-B53B-3213-87DA-0303569BA496}"/>
          </ac:spMkLst>
        </pc:spChg>
      </pc:sldChg>
      <pc:sldChg chg="modSp add del mod">
        <pc:chgData name="Wojciech Kozlowski" userId="5f20cc3a-e355-4c31-b6ab-af4bc39239c6" providerId="ADAL" clId="{0651A1B1-029F-4D93-BDAD-3D7F16907462}" dt="2023-09-04T15:19:12.791" v="448" actId="2696"/>
        <pc:sldMkLst>
          <pc:docMk/>
          <pc:sldMk cId="2213076625" sldId="320"/>
        </pc:sldMkLst>
        <pc:spChg chg="mod">
          <ac:chgData name="Wojciech Kozlowski" userId="5f20cc3a-e355-4c31-b6ab-af4bc39239c6" providerId="ADAL" clId="{0651A1B1-029F-4D93-BDAD-3D7F16907462}" dt="2023-09-04T15:18:31.818" v="422" actId="20577"/>
          <ac:spMkLst>
            <pc:docMk/>
            <pc:sldMk cId="2213076625" sldId="320"/>
            <ac:spMk id="8" creationId="{077E56B3-B53B-3213-87DA-0303569BA496}"/>
          </ac:spMkLst>
        </pc:spChg>
      </pc:sldChg>
      <pc:sldChg chg="modSp add mod">
        <pc:chgData name="Wojciech Kozlowski" userId="5f20cc3a-e355-4c31-b6ab-af4bc39239c6" providerId="ADAL" clId="{0651A1B1-029F-4D93-BDAD-3D7F16907462}" dt="2023-09-04T15:23:41.699" v="544" actId="122"/>
        <pc:sldMkLst>
          <pc:docMk/>
          <pc:sldMk cId="1258872338" sldId="321"/>
        </pc:sldMkLst>
        <pc:spChg chg="mod">
          <ac:chgData name="Wojciech Kozlowski" userId="5f20cc3a-e355-4c31-b6ab-af4bc39239c6" providerId="ADAL" clId="{0651A1B1-029F-4D93-BDAD-3D7F16907462}" dt="2023-09-04T15:18:58.422" v="444" actId="20577"/>
          <ac:spMkLst>
            <pc:docMk/>
            <pc:sldMk cId="1258872338" sldId="321"/>
            <ac:spMk id="2" creationId="{BD09C2EC-7852-DBEF-74DD-FF37B888C71E}"/>
          </ac:spMkLst>
        </pc:spChg>
        <pc:spChg chg="mod">
          <ac:chgData name="Wojciech Kozlowski" userId="5f20cc3a-e355-4c31-b6ab-af4bc39239c6" providerId="ADAL" clId="{0651A1B1-029F-4D93-BDAD-3D7F16907462}" dt="2023-09-04T15:23:41.699" v="544" actId="122"/>
          <ac:spMkLst>
            <pc:docMk/>
            <pc:sldMk cId="1258872338" sldId="321"/>
            <ac:spMk id="8" creationId="{077E56B3-B53B-3213-87DA-0303569BA496}"/>
          </ac:spMkLst>
        </pc:spChg>
      </pc:sldChg>
      <pc:sldChg chg="modSp add mod">
        <pc:chgData name="Wojciech Kozlowski" userId="5f20cc3a-e355-4c31-b6ab-af4bc39239c6" providerId="ADAL" clId="{0651A1B1-029F-4D93-BDAD-3D7F16907462}" dt="2023-09-04T15:25:32.329" v="678" actId="1076"/>
        <pc:sldMkLst>
          <pc:docMk/>
          <pc:sldMk cId="1842644141" sldId="322"/>
        </pc:sldMkLst>
        <pc:spChg chg="mod">
          <ac:chgData name="Wojciech Kozlowski" userId="5f20cc3a-e355-4c31-b6ab-af4bc39239c6" providerId="ADAL" clId="{0651A1B1-029F-4D93-BDAD-3D7F16907462}" dt="2023-09-04T15:25:32.329" v="678" actId="1076"/>
          <ac:spMkLst>
            <pc:docMk/>
            <pc:sldMk cId="1842644141" sldId="322"/>
            <ac:spMk id="8" creationId="{077E56B3-B53B-3213-87DA-0303569BA496}"/>
          </ac:spMkLst>
        </pc:sp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954678954" sldId="322"/>
        </pc:sldMkLst>
      </pc:sldChg>
      <pc:sldChg chg="add del">
        <pc:chgData name="Wojciech Kozlowski" userId="5f20cc3a-e355-4c31-b6ab-af4bc39239c6" providerId="ADAL" clId="{0651A1B1-029F-4D93-BDAD-3D7F16907462}" dt="2023-09-04T15:26:15.885" v="680" actId="2696"/>
        <pc:sldMkLst>
          <pc:docMk/>
          <pc:sldMk cId="1490745582" sldId="323"/>
        </pc:sldMkLst>
      </pc:sldChg>
      <pc:sldChg chg="modSp add mod ord">
        <pc:chgData name="Wojciech Kozlowski" userId="5f20cc3a-e355-4c31-b6ab-af4bc39239c6" providerId="ADAL" clId="{0651A1B1-029F-4D93-BDAD-3D7F16907462}" dt="2023-09-04T15:28:02.353" v="738" actId="12"/>
        <pc:sldMkLst>
          <pc:docMk/>
          <pc:sldMk cId="2488539131" sldId="323"/>
        </pc:sldMkLst>
        <pc:spChg chg="mod">
          <ac:chgData name="Wojciech Kozlowski" userId="5f20cc3a-e355-4c31-b6ab-af4bc39239c6" providerId="ADAL" clId="{0651A1B1-029F-4D93-BDAD-3D7F16907462}" dt="2023-09-04T15:28:02.353" v="738" actId="12"/>
          <ac:spMkLst>
            <pc:docMk/>
            <pc:sldMk cId="2488539131" sldId="323"/>
            <ac:spMk id="8" creationId="{077E56B3-B53B-3213-87DA-0303569BA496}"/>
          </ac:spMkLst>
        </pc:sp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3378736247" sldId="323"/>
        </pc:sldMkLst>
      </pc:sldChg>
      <pc:sldChg chg="addSp delSp modSp add mod">
        <pc:chgData name="Wojciech Kozlowski" userId="5f20cc3a-e355-4c31-b6ab-af4bc39239c6" providerId="ADAL" clId="{0651A1B1-029F-4D93-BDAD-3D7F16907462}" dt="2023-09-04T15:52:57.887" v="1643" actId="1076"/>
        <pc:sldMkLst>
          <pc:docMk/>
          <pc:sldMk cId="1286074439" sldId="324"/>
        </pc:sldMkLst>
        <pc:spChg chg="del">
          <ac:chgData name="Wojciech Kozlowski" userId="5f20cc3a-e355-4c31-b6ab-af4bc39239c6" providerId="ADAL" clId="{0651A1B1-029F-4D93-BDAD-3D7F16907462}" dt="2023-09-04T15:28:45.418" v="741" actId="478"/>
          <ac:spMkLst>
            <pc:docMk/>
            <pc:sldMk cId="1286074439" sldId="324"/>
            <ac:spMk id="6" creationId="{38B0F010-A627-1E56-992C-9102899CE924}"/>
          </ac:spMkLst>
        </pc:spChg>
        <pc:spChg chg="mod">
          <ac:chgData name="Wojciech Kozlowski" userId="5f20cc3a-e355-4c31-b6ab-af4bc39239c6" providerId="ADAL" clId="{0651A1B1-029F-4D93-BDAD-3D7F16907462}" dt="2023-09-04T15:33:21.967" v="851" actId="20577"/>
          <ac:spMkLst>
            <pc:docMk/>
            <pc:sldMk cId="1286074439" sldId="324"/>
            <ac:spMk id="8" creationId="{077E56B3-B53B-3213-87DA-0303569BA496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9" creationId="{6BF83976-B078-D2E1-CCAB-79036C811D24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0" creationId="{8A006975-DABF-5551-3A8A-22ECC8576424}"/>
          </ac:spMkLst>
        </pc:spChg>
        <pc:spChg chg="add del mod">
          <ac:chgData name="Wojciech Kozlowski" userId="5f20cc3a-e355-4c31-b6ab-af4bc39239c6" providerId="ADAL" clId="{0651A1B1-029F-4D93-BDAD-3D7F16907462}" dt="2023-09-04T15:30:34.266" v="787" actId="478"/>
          <ac:spMkLst>
            <pc:docMk/>
            <pc:sldMk cId="1286074439" sldId="324"/>
            <ac:spMk id="11" creationId="{D9494800-CA75-195D-80BE-12CEE98D0AE2}"/>
          </ac:spMkLst>
        </pc:spChg>
        <pc:spChg chg="add del mod">
          <ac:chgData name="Wojciech Kozlowski" userId="5f20cc3a-e355-4c31-b6ab-af4bc39239c6" providerId="ADAL" clId="{0651A1B1-029F-4D93-BDAD-3D7F16907462}" dt="2023-09-04T15:30:36.517" v="788" actId="478"/>
          <ac:spMkLst>
            <pc:docMk/>
            <pc:sldMk cId="1286074439" sldId="324"/>
            <ac:spMk id="12" creationId="{042FB341-5788-7E06-CC55-C84452C40066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3" creationId="{4D9DC37A-7FF6-866A-9141-4071507BC165}"/>
          </ac:spMkLst>
        </pc:spChg>
        <pc:spChg chg="add del mod">
          <ac:chgData name="Wojciech Kozlowski" userId="5f20cc3a-e355-4c31-b6ab-af4bc39239c6" providerId="ADAL" clId="{0651A1B1-029F-4D93-BDAD-3D7F16907462}" dt="2023-09-04T15:29:19.888" v="750" actId="478"/>
          <ac:spMkLst>
            <pc:docMk/>
            <pc:sldMk cId="1286074439" sldId="324"/>
            <ac:spMk id="14" creationId="{04DE4D28-E78C-ED99-4CCE-EE618A344D72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5" creationId="{EDFF12C4-80B7-6B33-FBB7-626D704666DF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6" creationId="{33352C5F-2763-F414-C017-634F5196B7CC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7" creationId="{A922671F-695E-4B28-18C8-175FFE80356B}"/>
          </ac:spMkLst>
        </pc:spChg>
        <pc:picChg chg="add mod">
          <ac:chgData name="Wojciech Kozlowski" userId="5f20cc3a-e355-4c31-b6ab-af4bc39239c6" providerId="ADAL" clId="{0651A1B1-029F-4D93-BDAD-3D7F16907462}" dt="2023-09-04T15:52:57.887" v="1643" actId="1076"/>
          <ac:picMkLst>
            <pc:docMk/>
            <pc:sldMk cId="1286074439" sldId="324"/>
            <ac:picMk id="3" creationId="{1A39DF43-F0BB-1F6E-3E8E-D4728628D0D3}"/>
          </ac:picMkLst>
        </pc:picChg>
        <pc:picChg chg="del">
          <ac:chgData name="Wojciech Kozlowski" userId="5f20cc3a-e355-4c31-b6ab-af4bc39239c6" providerId="ADAL" clId="{0651A1B1-029F-4D93-BDAD-3D7F16907462}" dt="2023-09-04T15:28:42.983" v="740" actId="478"/>
          <ac:picMkLst>
            <pc:docMk/>
            <pc:sldMk cId="1286074439" sldId="324"/>
            <ac:picMk id="7" creationId="{C64B6392-30B0-BCE5-8129-52AC93B928E7}"/>
          </ac:picMkLst>
        </pc:picChg>
        <pc:picChg chg="add mod ord">
          <ac:chgData name="Wojciech Kozlowski" userId="5f20cc3a-e355-4c31-b6ab-af4bc39239c6" providerId="ADAL" clId="{0651A1B1-029F-4D93-BDAD-3D7F16907462}" dt="2023-09-04T15:33:01.175" v="848" actId="1076"/>
          <ac:picMkLst>
            <pc:docMk/>
            <pc:sldMk cId="1286074439" sldId="324"/>
            <ac:picMk id="18" creationId="{0D309D3B-1E16-7690-FA03-C5CF73490443}"/>
          </ac:picMkLst>
        </pc:picChg>
      </pc:sldChg>
      <pc:sldChg chg="addSp delSp modSp add mod">
        <pc:chgData name="Wojciech Kozlowski" userId="5f20cc3a-e355-4c31-b6ab-af4bc39239c6" providerId="ADAL" clId="{0651A1B1-029F-4D93-BDAD-3D7F16907462}" dt="2023-09-04T15:53:11.540" v="1644" actId="1076"/>
        <pc:sldMkLst>
          <pc:docMk/>
          <pc:sldMk cId="1301721190" sldId="325"/>
        </pc:sldMkLst>
        <pc:spChg chg="add mod">
          <ac:chgData name="Wojciech Kozlowski" userId="5f20cc3a-e355-4c31-b6ab-af4bc39239c6" providerId="ADAL" clId="{0651A1B1-029F-4D93-BDAD-3D7F16907462}" dt="2023-09-04T15:42:46.847" v="1433" actId="1582"/>
          <ac:spMkLst>
            <pc:docMk/>
            <pc:sldMk cId="1301721190" sldId="325"/>
            <ac:spMk id="7" creationId="{03F17BE2-D322-9B62-1659-F2BF34A7AFA7}"/>
          </ac:spMkLst>
        </pc:spChg>
        <pc:spChg chg="mod">
          <ac:chgData name="Wojciech Kozlowski" userId="5f20cc3a-e355-4c31-b6ab-af4bc39239c6" providerId="ADAL" clId="{0651A1B1-029F-4D93-BDAD-3D7F16907462}" dt="2023-09-04T15:45:07.260" v="1537" actId="122"/>
          <ac:spMkLst>
            <pc:docMk/>
            <pc:sldMk cId="1301721190" sldId="325"/>
            <ac:spMk id="8" creationId="{077E56B3-B53B-3213-87DA-0303569BA496}"/>
          </ac:spMkLst>
        </pc:spChg>
        <pc:spChg chg="add mod">
          <ac:chgData name="Wojciech Kozlowski" userId="5f20cc3a-e355-4c31-b6ab-af4bc39239c6" providerId="ADAL" clId="{0651A1B1-029F-4D93-BDAD-3D7F16907462}" dt="2023-09-04T15:43:09.974" v="1442" actId="14100"/>
          <ac:spMkLst>
            <pc:docMk/>
            <pc:sldMk cId="1301721190" sldId="325"/>
            <ac:spMk id="11" creationId="{0551B9EF-1F34-6510-6A28-08931B1D0428}"/>
          </ac:spMkLst>
        </pc:spChg>
        <pc:picChg chg="add mod">
          <ac:chgData name="Wojciech Kozlowski" userId="5f20cc3a-e355-4c31-b6ab-af4bc39239c6" providerId="ADAL" clId="{0651A1B1-029F-4D93-BDAD-3D7F16907462}" dt="2023-09-04T15:53:11.540" v="1644" actId="1076"/>
          <ac:picMkLst>
            <pc:docMk/>
            <pc:sldMk cId="1301721190" sldId="325"/>
            <ac:picMk id="6" creationId="{514FDFCA-C1B8-A661-CA18-5DD7E7C6EB0C}"/>
          </ac:picMkLst>
        </pc:picChg>
        <pc:picChg chg="del">
          <ac:chgData name="Wojciech Kozlowski" userId="5f20cc3a-e355-4c31-b6ab-af4bc39239c6" providerId="ADAL" clId="{0651A1B1-029F-4D93-BDAD-3D7F16907462}" dt="2023-09-04T15:34:39.791" v="856" actId="478"/>
          <ac:picMkLst>
            <pc:docMk/>
            <pc:sldMk cId="1301721190" sldId="325"/>
            <ac:picMk id="18" creationId="{0D309D3B-1E16-7690-FA03-C5CF73490443}"/>
          </ac:picMkLst>
        </pc:pic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3747552370" sldId="325"/>
        </pc:sldMkLst>
      </pc:sldChg>
      <pc:sldChg chg="addSp delSp modSp add mod">
        <pc:chgData name="Wojciech Kozlowski" userId="5f20cc3a-e355-4c31-b6ab-af4bc39239c6" providerId="ADAL" clId="{0651A1B1-029F-4D93-BDAD-3D7F16907462}" dt="2023-09-04T15:53:16.552" v="1646" actId="478"/>
        <pc:sldMkLst>
          <pc:docMk/>
          <pc:sldMk cId="1003607057" sldId="326"/>
        </pc:sldMkLst>
        <pc:spChg chg="mod">
          <ac:chgData name="Wojciech Kozlowski" userId="5f20cc3a-e355-4c31-b6ab-af4bc39239c6" providerId="ADAL" clId="{0651A1B1-029F-4D93-BDAD-3D7F16907462}" dt="2023-09-04T15:45:27.792" v="1550" actId="20577"/>
          <ac:spMkLst>
            <pc:docMk/>
            <pc:sldMk cId="1003607057" sldId="326"/>
            <ac:spMk id="8" creationId="{077E56B3-B53B-3213-87DA-0303569BA496}"/>
          </ac:spMkLst>
        </pc:spChg>
        <pc:spChg chg="mod">
          <ac:chgData name="Wojciech Kozlowski" userId="5f20cc3a-e355-4c31-b6ab-af4bc39239c6" providerId="ADAL" clId="{0651A1B1-029F-4D93-BDAD-3D7F16907462}" dt="2023-09-04T15:45:22.200" v="1546" actId="20577"/>
          <ac:spMkLst>
            <pc:docMk/>
            <pc:sldMk cId="1003607057" sldId="326"/>
            <ac:spMk id="11" creationId="{0551B9EF-1F34-6510-6A28-08931B1D0428}"/>
          </ac:spMkLst>
        </pc:spChg>
        <pc:picChg chg="del">
          <ac:chgData name="Wojciech Kozlowski" userId="5f20cc3a-e355-4c31-b6ab-af4bc39239c6" providerId="ADAL" clId="{0651A1B1-029F-4D93-BDAD-3D7F16907462}" dt="2023-09-04T15:53:16.552" v="1646" actId="478"/>
          <ac:picMkLst>
            <pc:docMk/>
            <pc:sldMk cId="1003607057" sldId="326"/>
            <ac:picMk id="6" creationId="{514FDFCA-C1B8-A661-CA18-5DD7E7C6EB0C}"/>
          </ac:picMkLst>
        </pc:picChg>
        <pc:picChg chg="add mod">
          <ac:chgData name="Wojciech Kozlowski" userId="5f20cc3a-e355-4c31-b6ab-af4bc39239c6" providerId="ADAL" clId="{0651A1B1-029F-4D93-BDAD-3D7F16907462}" dt="2023-09-04T15:53:15.373" v="1645"/>
          <ac:picMkLst>
            <pc:docMk/>
            <pc:sldMk cId="1003607057" sldId="326"/>
            <ac:picMk id="12" creationId="{5343E5D6-A1A5-2735-11F9-E06993CEB5C0}"/>
          </ac:picMkLst>
        </pc:picChg>
      </pc:sldChg>
      <pc:sldChg chg="modSp new mod">
        <pc:chgData name="Wojciech Kozlowski" userId="5f20cc3a-e355-4c31-b6ab-af4bc39239c6" providerId="ADAL" clId="{0651A1B1-029F-4D93-BDAD-3D7F16907462}" dt="2023-09-04T15:47:15.985" v="1583" actId="14100"/>
        <pc:sldMkLst>
          <pc:docMk/>
          <pc:sldMk cId="1547504890" sldId="327"/>
        </pc:sldMkLst>
        <pc:spChg chg="mod">
          <ac:chgData name="Wojciech Kozlowski" userId="5f20cc3a-e355-4c31-b6ab-af4bc39239c6" providerId="ADAL" clId="{0651A1B1-029F-4D93-BDAD-3D7F16907462}" dt="2023-09-04T15:46:43.843" v="1572" actId="20577"/>
          <ac:spMkLst>
            <pc:docMk/>
            <pc:sldMk cId="1547504890" sldId="327"/>
            <ac:spMk id="2" creationId="{5979E3F1-2787-ECCF-9ECB-27CF90D31E54}"/>
          </ac:spMkLst>
        </pc:spChg>
        <pc:spChg chg="mod">
          <ac:chgData name="Wojciech Kozlowski" userId="5f20cc3a-e355-4c31-b6ab-af4bc39239c6" providerId="ADAL" clId="{0651A1B1-029F-4D93-BDAD-3D7F16907462}" dt="2023-09-04T15:47:15.985" v="1583" actId="14100"/>
          <ac:spMkLst>
            <pc:docMk/>
            <pc:sldMk cId="1547504890" sldId="327"/>
            <ac:spMk id="3" creationId="{DE85105D-4CA3-219A-40ED-A0302561BDDE}"/>
          </ac:spMkLst>
        </pc:sp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877622669" sldId="328"/>
        </pc:sldMkLst>
      </pc:sldChg>
      <pc:sldChg chg="addSp delSp modSp add mod modAnim">
        <pc:chgData name="Wojciech Kozlowski" userId="5f20cc3a-e355-4c31-b6ab-af4bc39239c6" providerId="ADAL" clId="{0651A1B1-029F-4D93-BDAD-3D7F16907462}" dt="2023-09-04T15:48:38.912" v="1603" actId="1076"/>
        <pc:sldMkLst>
          <pc:docMk/>
          <pc:sldMk cId="2238234422" sldId="328"/>
        </pc:sldMkLst>
        <pc:spChg chg="del">
          <ac:chgData name="Wojciech Kozlowski" userId="5f20cc3a-e355-4c31-b6ab-af4bc39239c6" providerId="ADAL" clId="{0651A1B1-029F-4D93-BDAD-3D7F16907462}" dt="2023-09-04T15:47:32.437" v="1585" actId="478"/>
          <ac:spMkLst>
            <pc:docMk/>
            <pc:sldMk cId="2238234422" sldId="328"/>
            <ac:spMk id="3" creationId="{DE85105D-4CA3-219A-40ED-A0302561BDDE}"/>
          </ac:spMkLst>
        </pc:spChg>
        <pc:spChg chg="add del mod">
          <ac:chgData name="Wojciech Kozlowski" userId="5f20cc3a-e355-4c31-b6ab-af4bc39239c6" providerId="ADAL" clId="{0651A1B1-029F-4D93-BDAD-3D7F16907462}" dt="2023-09-04T15:47:48.196" v="1586" actId="478"/>
          <ac:spMkLst>
            <pc:docMk/>
            <pc:sldMk cId="2238234422" sldId="328"/>
            <ac:spMk id="7" creationId="{1134B01F-E7B1-16ED-F57E-ADCC483BC304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1" creationId="{4C60BD77-FA33-B439-BC0E-2188308841E4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2" creationId="{9D13757A-7410-8E7F-3A14-1C4900797F47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7" creationId="{94CB58FB-7214-71EC-AB3C-10DD93616250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8" creationId="{B83650F4-AE42-27F3-69CA-9AA88D7AF8CE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9" creationId="{51C17D08-A755-A33D-2EC7-FD3EC1594844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20" creationId="{5F16AF93-0259-4A10-5633-0058F437D8C2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23" creationId="{54EB0142-D483-C8F8-0875-2A842A98EA49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24" creationId="{9B14C720-0AFA-07D3-4112-E8222544531E}"/>
          </ac:spMkLst>
        </pc:spChg>
        <pc:spChg chg="add mod">
          <ac:chgData name="Wojciech Kozlowski" userId="5f20cc3a-e355-4c31-b6ab-af4bc39239c6" providerId="ADAL" clId="{0651A1B1-029F-4D93-BDAD-3D7F16907462}" dt="2023-09-04T15:48:06.058" v="1590" actId="1076"/>
          <ac:spMkLst>
            <pc:docMk/>
            <pc:sldMk cId="2238234422" sldId="328"/>
            <ac:spMk id="26" creationId="{68AADA39-8B4C-39D2-88BA-46491A65D684}"/>
          </ac:spMkLst>
        </pc:spChg>
        <pc:spChg chg="add mod">
          <ac:chgData name="Wojciech Kozlowski" userId="5f20cc3a-e355-4c31-b6ab-af4bc39239c6" providerId="ADAL" clId="{0651A1B1-029F-4D93-BDAD-3D7F16907462}" dt="2023-09-04T15:48:34.209" v="1600" actId="1076"/>
          <ac:spMkLst>
            <pc:docMk/>
            <pc:sldMk cId="2238234422" sldId="328"/>
            <ac:spMk id="28" creationId="{A4E04B69-89B4-1459-4557-C8CE128DEFA4}"/>
          </ac:spMkLst>
        </pc:spChg>
        <pc:spChg chg="add mod">
          <ac:chgData name="Wojciech Kozlowski" userId="5f20cc3a-e355-4c31-b6ab-af4bc39239c6" providerId="ADAL" clId="{0651A1B1-029F-4D93-BDAD-3D7F16907462}" dt="2023-09-04T15:48:34.209" v="1600" actId="1076"/>
          <ac:spMkLst>
            <pc:docMk/>
            <pc:sldMk cId="2238234422" sldId="328"/>
            <ac:spMk id="30" creationId="{2F0BA9D8-76EB-89FE-1F6C-35EFBC2C8120}"/>
          </ac:spMkLst>
        </pc:spChg>
        <pc:spChg chg="add mod">
          <ac:chgData name="Wojciech Kozlowski" userId="5f20cc3a-e355-4c31-b6ab-af4bc39239c6" providerId="ADAL" clId="{0651A1B1-029F-4D93-BDAD-3D7F16907462}" dt="2023-09-04T15:48:21.554" v="1596" actId="1076"/>
          <ac:spMkLst>
            <pc:docMk/>
            <pc:sldMk cId="2238234422" sldId="328"/>
            <ac:spMk id="31" creationId="{40620001-CFEB-ADC4-FD97-0C7D681D9429}"/>
          </ac:spMkLst>
        </pc:spChg>
        <pc:grpChg chg="add mod">
          <ac:chgData name="Wojciech Kozlowski" userId="5f20cc3a-e355-4c31-b6ab-af4bc39239c6" providerId="ADAL" clId="{0651A1B1-029F-4D93-BDAD-3D7F16907462}" dt="2023-09-04T15:48:06.058" v="1590" actId="1076"/>
          <ac:grpSpMkLst>
            <pc:docMk/>
            <pc:sldMk cId="2238234422" sldId="328"/>
            <ac:grpSpMk id="10" creationId="{985D3276-8A0F-C08A-C565-0F140082CE41}"/>
          </ac:grpSpMkLst>
        </pc:grpChg>
        <pc:grpChg chg="add mod">
          <ac:chgData name="Wojciech Kozlowski" userId="5f20cc3a-e355-4c31-b6ab-af4bc39239c6" providerId="ADAL" clId="{0651A1B1-029F-4D93-BDAD-3D7F16907462}" dt="2023-09-04T15:48:06.058" v="1590" actId="1076"/>
          <ac:grpSpMkLst>
            <pc:docMk/>
            <pc:sldMk cId="2238234422" sldId="328"/>
            <ac:grpSpMk id="14" creationId="{83BBDB30-0BE1-4E5F-AEB8-022EB7FF57C9}"/>
          </ac:grpSpMkLst>
        </pc:grpChg>
        <pc:grpChg chg="mod">
          <ac:chgData name="Wojciech Kozlowski" userId="5f20cc3a-e355-4c31-b6ab-af4bc39239c6" providerId="ADAL" clId="{0651A1B1-029F-4D93-BDAD-3D7F16907462}" dt="2023-09-04T15:47:48.560" v="1587"/>
          <ac:grpSpMkLst>
            <pc:docMk/>
            <pc:sldMk cId="2238234422" sldId="328"/>
            <ac:grpSpMk id="15" creationId="{1A67A3CF-7F4F-E91C-1CD5-A873C8A3F8C1}"/>
          </ac:grpSpMkLst>
        </pc:grpChg>
        <pc:grpChg chg="mod">
          <ac:chgData name="Wojciech Kozlowski" userId="5f20cc3a-e355-4c31-b6ab-af4bc39239c6" providerId="ADAL" clId="{0651A1B1-029F-4D93-BDAD-3D7F16907462}" dt="2023-09-04T15:47:48.560" v="1587"/>
          <ac:grpSpMkLst>
            <pc:docMk/>
            <pc:sldMk cId="2238234422" sldId="328"/>
            <ac:grpSpMk id="16" creationId="{A8F0AE2A-29C2-99D6-0E51-F71F33873FD8}"/>
          </ac:grpSpMkLst>
        </pc:grpChg>
        <pc:grpChg chg="add mod">
          <ac:chgData name="Wojciech Kozlowski" userId="5f20cc3a-e355-4c31-b6ab-af4bc39239c6" providerId="ADAL" clId="{0651A1B1-029F-4D93-BDAD-3D7F16907462}" dt="2023-09-04T15:48:06.058" v="1590" actId="1076"/>
          <ac:grpSpMkLst>
            <pc:docMk/>
            <pc:sldMk cId="2238234422" sldId="328"/>
            <ac:grpSpMk id="22" creationId="{99ABCA92-8819-773E-9010-DB7131BF9F70}"/>
          </ac:grpSpMkLst>
        </pc:grpChg>
        <pc:picChg chg="add mod">
          <ac:chgData name="Wojciech Kozlowski" userId="5f20cc3a-e355-4c31-b6ab-af4bc39239c6" providerId="ADAL" clId="{0651A1B1-029F-4D93-BDAD-3D7F16907462}" dt="2023-09-04T15:48:38.912" v="1603" actId="1076"/>
          <ac:picMkLst>
            <pc:docMk/>
            <pc:sldMk cId="2238234422" sldId="328"/>
            <ac:picMk id="8" creationId="{4EB75693-7AC3-961B-1CDC-0F9E153B1D91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9" creationId="{4B81979C-1F05-F62D-DBBA-8CA2A6C58AB2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13" creationId="{0BEBFBA2-4903-E63A-FA1D-16249D5A37A6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21" creationId="{1372AA8A-3622-C020-1301-14D961F4EFC6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25" creationId="{C7CD5217-2525-0213-0BEA-421B7D832B4E}"/>
          </ac:picMkLst>
        </pc:picChg>
        <pc:cxnChg chg="add mod">
          <ac:chgData name="Wojciech Kozlowski" userId="5f20cc3a-e355-4c31-b6ab-af4bc39239c6" providerId="ADAL" clId="{0651A1B1-029F-4D93-BDAD-3D7F16907462}" dt="2023-09-04T15:48:34.209" v="1600" actId="1076"/>
          <ac:cxnSpMkLst>
            <pc:docMk/>
            <pc:sldMk cId="2238234422" sldId="328"/>
            <ac:cxnSpMk id="27" creationId="{8E1059B9-FF0A-783C-9F19-1F96977E0A72}"/>
          </ac:cxnSpMkLst>
        </pc:cxnChg>
        <pc:cxnChg chg="add mod">
          <ac:chgData name="Wojciech Kozlowski" userId="5f20cc3a-e355-4c31-b6ab-af4bc39239c6" providerId="ADAL" clId="{0651A1B1-029F-4D93-BDAD-3D7F16907462}" dt="2023-09-04T15:48:34.209" v="1600" actId="1076"/>
          <ac:cxnSpMkLst>
            <pc:docMk/>
            <pc:sldMk cId="2238234422" sldId="328"/>
            <ac:cxnSpMk id="29" creationId="{AAFE7B3E-3D40-AF4F-A26C-47CE65987BB2}"/>
          </ac:cxnSpMkLst>
        </pc:cxn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822612567" sldId="329"/>
        </pc:sldMkLst>
      </pc:sldChg>
      <pc:sldChg chg="add del">
        <pc:chgData name="Wojciech Kozlowski" userId="5f20cc3a-e355-4c31-b6ab-af4bc39239c6" providerId="ADAL" clId="{0651A1B1-029F-4D93-BDAD-3D7F16907462}" dt="2023-09-04T15:49:44.925" v="1607" actId="2890"/>
        <pc:sldMkLst>
          <pc:docMk/>
          <pc:sldMk cId="2081525732" sldId="329"/>
        </pc:sldMkLst>
      </pc:sldChg>
      <pc:sldChg chg="addSp delSp modSp add mod ord">
        <pc:chgData name="Wojciech Kozlowski" userId="5f20cc3a-e355-4c31-b6ab-af4bc39239c6" providerId="ADAL" clId="{0651A1B1-029F-4D93-BDAD-3D7F16907462}" dt="2023-09-04T15:50:19.081" v="1619" actId="1076"/>
        <pc:sldMkLst>
          <pc:docMk/>
          <pc:sldMk cId="3436351256" sldId="329"/>
        </pc:sldMkLst>
        <pc:spChg chg="del">
          <ac:chgData name="Wojciech Kozlowski" userId="5f20cc3a-e355-4c31-b6ab-af4bc39239c6" providerId="ADAL" clId="{0651A1B1-029F-4D93-BDAD-3D7F16907462}" dt="2023-09-04T15:49:51.465" v="1611" actId="478"/>
          <ac:spMkLst>
            <pc:docMk/>
            <pc:sldMk cId="3436351256" sldId="329"/>
            <ac:spMk id="3" creationId="{DE85105D-4CA3-219A-40ED-A0302561BDDE}"/>
          </ac:spMkLst>
        </pc:spChg>
        <pc:spChg chg="add mod">
          <ac:chgData name="Wojciech Kozlowski" userId="5f20cc3a-e355-4c31-b6ab-af4bc39239c6" providerId="ADAL" clId="{0651A1B1-029F-4D93-BDAD-3D7F16907462}" dt="2023-09-04T15:50:19.081" v="1619" actId="1076"/>
          <ac:spMkLst>
            <pc:docMk/>
            <pc:sldMk cId="3436351256" sldId="329"/>
            <ac:spMk id="7" creationId="{E2E4C163-623B-DC57-E5C3-B4D2B05ADB5B}"/>
          </ac:spMkLst>
        </pc:spChg>
        <pc:picChg chg="add mod">
          <ac:chgData name="Wojciech Kozlowski" userId="5f20cc3a-e355-4c31-b6ab-af4bc39239c6" providerId="ADAL" clId="{0651A1B1-029F-4D93-BDAD-3D7F16907462}" dt="2023-09-04T15:50:02.177" v="1613"/>
          <ac:picMkLst>
            <pc:docMk/>
            <pc:sldMk cId="3436351256" sldId="329"/>
            <ac:picMk id="8" creationId="{B0B9A39D-3E82-39F5-BB32-EE87F5F9214F}"/>
          </ac:picMkLst>
        </pc:picChg>
        <pc:picChg chg="add mod">
          <ac:chgData name="Wojciech Kozlowski" userId="5f20cc3a-e355-4c31-b6ab-af4bc39239c6" providerId="ADAL" clId="{0651A1B1-029F-4D93-BDAD-3D7F16907462}" dt="2023-09-04T15:50:02.177" v="1613"/>
          <ac:picMkLst>
            <pc:docMk/>
            <pc:sldMk cId="3436351256" sldId="329"/>
            <ac:picMk id="9" creationId="{5C37AC57-E338-93DA-9EAF-9FDC82320458}"/>
          </ac:picMkLst>
        </pc:picChg>
      </pc:sldChg>
      <pc:sldChg chg="addSp delSp modSp add mod">
        <pc:chgData name="Wojciech Kozlowski" userId="5f20cc3a-e355-4c31-b6ab-af4bc39239c6" providerId="ADAL" clId="{0651A1B1-029F-4D93-BDAD-3D7F16907462}" dt="2023-09-04T15:51:46.756" v="1628" actId="1076"/>
        <pc:sldMkLst>
          <pc:docMk/>
          <pc:sldMk cId="646786531" sldId="330"/>
        </pc:sldMkLst>
        <pc:spChg chg="mod">
          <ac:chgData name="Wojciech Kozlowski" userId="5f20cc3a-e355-4c31-b6ab-af4bc39239c6" providerId="ADAL" clId="{0651A1B1-029F-4D93-BDAD-3D7F16907462}" dt="2023-09-04T15:51:46.756" v="1628" actId="1076"/>
          <ac:spMkLst>
            <pc:docMk/>
            <pc:sldMk cId="646786531" sldId="330"/>
            <ac:spMk id="7" creationId="{E2E4C163-623B-DC57-E5C3-B4D2B05ADB5B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0" creationId="{6258B081-ECF6-5529-5423-F59A88EDEB09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1" creationId="{9E19F5EF-6904-0E5D-6B17-29F27AD9EAAB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2" creationId="{C2D10AF3-4D1A-F226-1820-AF14B508D304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3" creationId="{A4FADB5F-495A-85AF-0653-F4B363AAA7AA}"/>
          </ac:spMkLst>
        </pc:spChg>
        <pc:picChg chg="add mod">
          <ac:chgData name="Wojciech Kozlowski" userId="5f20cc3a-e355-4c31-b6ab-af4bc39239c6" providerId="ADAL" clId="{0651A1B1-029F-4D93-BDAD-3D7F16907462}" dt="2023-09-04T15:51:26.563" v="1623"/>
          <ac:picMkLst>
            <pc:docMk/>
            <pc:sldMk cId="646786531" sldId="330"/>
            <ac:picMk id="3" creationId="{DFCE8E04-CF9E-19AB-D7D5-F489AFC05E28}"/>
          </ac:picMkLst>
        </pc:picChg>
        <pc:picChg chg="add mod">
          <ac:chgData name="Wojciech Kozlowski" userId="5f20cc3a-e355-4c31-b6ab-af4bc39239c6" providerId="ADAL" clId="{0651A1B1-029F-4D93-BDAD-3D7F16907462}" dt="2023-09-04T15:51:26.563" v="1623"/>
          <ac:picMkLst>
            <pc:docMk/>
            <pc:sldMk cId="646786531" sldId="330"/>
            <ac:picMk id="6" creationId="{ED4FBD60-D7ED-7783-D66B-E295D985FFD7}"/>
          </ac:picMkLst>
        </pc:picChg>
        <pc:picChg chg="del">
          <ac:chgData name="Wojciech Kozlowski" userId="5f20cc3a-e355-4c31-b6ab-af4bc39239c6" providerId="ADAL" clId="{0651A1B1-029F-4D93-BDAD-3D7F16907462}" dt="2023-09-04T15:51:23.824" v="1621" actId="478"/>
          <ac:picMkLst>
            <pc:docMk/>
            <pc:sldMk cId="646786531" sldId="330"/>
            <ac:picMk id="8" creationId="{B0B9A39D-3E82-39F5-BB32-EE87F5F9214F}"/>
          </ac:picMkLst>
        </pc:picChg>
        <pc:picChg chg="del">
          <ac:chgData name="Wojciech Kozlowski" userId="5f20cc3a-e355-4c31-b6ab-af4bc39239c6" providerId="ADAL" clId="{0651A1B1-029F-4D93-BDAD-3D7F16907462}" dt="2023-09-04T15:51:26.086" v="1622" actId="478"/>
          <ac:picMkLst>
            <pc:docMk/>
            <pc:sldMk cId="646786531" sldId="330"/>
            <ac:picMk id="9" creationId="{5C37AC57-E338-93DA-9EAF-9FDC82320458}"/>
          </ac:picMkLst>
        </pc:picChg>
        <pc:cxnChg chg="add mod">
          <ac:chgData name="Wojciech Kozlowski" userId="5f20cc3a-e355-4c31-b6ab-af4bc39239c6" providerId="ADAL" clId="{0651A1B1-029F-4D93-BDAD-3D7F16907462}" dt="2023-09-04T15:51:26.563" v="1623"/>
          <ac:cxnSpMkLst>
            <pc:docMk/>
            <pc:sldMk cId="646786531" sldId="330"/>
            <ac:cxnSpMk id="14" creationId="{C3CE06CD-B406-F4ED-8FD4-6D4EDDA58D27}"/>
          </ac:cxnSpMkLst>
        </pc:cxnChg>
        <pc:cxnChg chg="add mod">
          <ac:chgData name="Wojciech Kozlowski" userId="5f20cc3a-e355-4c31-b6ab-af4bc39239c6" providerId="ADAL" clId="{0651A1B1-029F-4D93-BDAD-3D7F16907462}" dt="2023-09-04T15:51:26.563" v="1623"/>
          <ac:cxnSpMkLst>
            <pc:docMk/>
            <pc:sldMk cId="646786531" sldId="330"/>
            <ac:cxnSpMk id="15" creationId="{70CF0510-4A9A-AC08-0E5F-A27014AED167}"/>
          </ac:cxnSpMkLst>
        </pc:cxn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891043238" sldId="330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183558602" sldId="331"/>
        </pc:sldMkLst>
      </pc:sldChg>
      <pc:sldChg chg="addSp delSp modSp add mod">
        <pc:chgData name="Wojciech Kozlowski" userId="5f20cc3a-e355-4c31-b6ab-af4bc39239c6" providerId="ADAL" clId="{0651A1B1-029F-4D93-BDAD-3D7F16907462}" dt="2023-09-04T15:52:22.134" v="1642" actId="12"/>
        <pc:sldMkLst>
          <pc:docMk/>
          <pc:sldMk cId="2757148879" sldId="331"/>
        </pc:sldMkLst>
        <pc:spChg chg="add del mod">
          <ac:chgData name="Wojciech Kozlowski" userId="5f20cc3a-e355-4c31-b6ab-af4bc39239c6" providerId="ADAL" clId="{0651A1B1-029F-4D93-BDAD-3D7F16907462}" dt="2023-09-04T15:52:22.134" v="1642" actId="12"/>
          <ac:spMkLst>
            <pc:docMk/>
            <pc:sldMk cId="2757148879" sldId="331"/>
            <ac:spMk id="7" creationId="{E2E4C163-623B-DC57-E5C3-B4D2B05ADB5B}"/>
          </ac:spMkLst>
        </pc:spChg>
        <pc:spChg chg="add del mod">
          <ac:chgData name="Wojciech Kozlowski" userId="5f20cc3a-e355-4c31-b6ab-af4bc39239c6" providerId="ADAL" clId="{0651A1B1-029F-4D93-BDAD-3D7F16907462}" dt="2023-09-04T15:52:09.421" v="1637" actId="478"/>
          <ac:spMkLst>
            <pc:docMk/>
            <pc:sldMk cId="2757148879" sldId="331"/>
            <ac:spMk id="9" creationId="{77366CAF-1C12-3CA4-E371-3FF230C672E3}"/>
          </ac:spMkLst>
        </pc:spChg>
        <pc:spChg chg="add del mod">
          <ac:chgData name="Wojciech Kozlowski" userId="5f20cc3a-e355-4c31-b6ab-af4bc39239c6" providerId="ADAL" clId="{0651A1B1-029F-4D93-BDAD-3D7F16907462}" dt="2023-09-04T15:52:02.031" v="1633"/>
          <ac:spMkLst>
            <pc:docMk/>
            <pc:sldMk cId="2757148879" sldId="331"/>
            <ac:spMk id="16" creationId="{EAA9F336-4745-2F69-F957-E5629469F303}"/>
          </ac:spMkLst>
        </pc:spChg>
      </pc:sldChg>
      <pc:sldChg chg="addSp delSp modSp add mod">
        <pc:chgData name="Wojciech Kozlowski" userId="5f20cc3a-e355-4c31-b6ab-af4bc39239c6" providerId="ADAL" clId="{0651A1B1-029F-4D93-BDAD-3D7F16907462}" dt="2023-09-04T15:54:04.507" v="1655" actId="1076"/>
        <pc:sldMkLst>
          <pc:docMk/>
          <pc:sldMk cId="1078328824" sldId="332"/>
        </pc:sldMkLst>
        <pc:spChg chg="del">
          <ac:chgData name="Wojciech Kozlowski" userId="5f20cc3a-e355-4c31-b6ab-af4bc39239c6" providerId="ADAL" clId="{0651A1B1-029F-4D93-BDAD-3D7F16907462}" dt="2023-09-04T15:53:50.496" v="1648" actId="478"/>
          <ac:spMkLst>
            <pc:docMk/>
            <pc:sldMk cId="1078328824" sldId="332"/>
            <ac:spMk id="7" creationId="{E2E4C163-623B-DC57-E5C3-B4D2B05ADB5B}"/>
          </ac:spMkLst>
        </pc:spChg>
        <pc:spChg chg="add del mod">
          <ac:chgData name="Wojciech Kozlowski" userId="5f20cc3a-e355-4c31-b6ab-af4bc39239c6" providerId="ADAL" clId="{0651A1B1-029F-4D93-BDAD-3D7F16907462}" dt="2023-09-04T15:53:56.514" v="1651" actId="478"/>
          <ac:spMkLst>
            <pc:docMk/>
            <pc:sldMk cId="1078328824" sldId="332"/>
            <ac:spMk id="9" creationId="{FB7ACFE7-E06B-190A-8D11-C8788884F9B6}"/>
          </ac:spMkLst>
        </pc:spChg>
        <pc:graphicFrameChg chg="add mod modGraphic">
          <ac:chgData name="Wojciech Kozlowski" userId="5f20cc3a-e355-4c31-b6ab-af4bc39239c6" providerId="ADAL" clId="{0651A1B1-029F-4D93-BDAD-3D7F16907462}" dt="2023-09-04T15:54:04.507" v="1655" actId="1076"/>
          <ac:graphicFrameMkLst>
            <pc:docMk/>
            <pc:sldMk cId="1078328824" sldId="332"/>
            <ac:graphicFrameMk id="16" creationId="{C16AA41C-7D21-1AA0-7F46-2951CD2CBF41}"/>
          </ac:graphicFrameMkLst>
        </pc:graphicFrame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737406568" sldId="332"/>
        </pc:sldMkLst>
      </pc:sldChg>
    </pc:docChg>
  </pc:docChgLst>
  <pc:docChgLst>
    <pc:chgData name="Wojciech Kozlowski" userId="5f20cc3a-e355-4c31-b6ab-af4bc39239c6" providerId="ADAL" clId="{0F3C8317-08A6-4D52-AE85-974ACF5C86AA}"/>
    <pc:docChg chg="undo custSel addSld delSld modSld sldOrd">
      <pc:chgData name="Wojciech Kozlowski" userId="5f20cc3a-e355-4c31-b6ab-af4bc39239c6" providerId="ADAL" clId="{0F3C8317-08A6-4D52-AE85-974ACF5C86AA}" dt="2023-09-17T16:59:46.076" v="1021" actId="13926"/>
      <pc:docMkLst>
        <pc:docMk/>
      </pc:docMkLst>
      <pc:sldChg chg="modSp mod">
        <pc:chgData name="Wojciech Kozlowski" userId="5f20cc3a-e355-4c31-b6ab-af4bc39239c6" providerId="ADAL" clId="{0F3C8317-08A6-4D52-AE85-974ACF5C86AA}" dt="2023-09-04T16:05:50.769" v="41" actId="20577"/>
        <pc:sldMkLst>
          <pc:docMk/>
          <pc:sldMk cId="311771668" sldId="258"/>
        </pc:sldMkLst>
        <pc:spChg chg="mod">
          <ac:chgData name="Wojciech Kozlowski" userId="5f20cc3a-e355-4c31-b6ab-af4bc39239c6" providerId="ADAL" clId="{0F3C8317-08A6-4D52-AE85-974ACF5C86AA}" dt="2023-09-04T16:05:44.776" v="40" actId="20577"/>
          <ac:spMkLst>
            <pc:docMk/>
            <pc:sldMk cId="311771668" sldId="258"/>
            <ac:spMk id="4" creationId="{C4A31516-2C0E-9545-8C66-0A94D60D3ECB}"/>
          </ac:spMkLst>
        </pc:spChg>
        <pc:spChg chg="mod">
          <ac:chgData name="Wojciech Kozlowski" userId="5f20cc3a-e355-4c31-b6ab-af4bc39239c6" providerId="ADAL" clId="{0F3C8317-08A6-4D52-AE85-974ACF5C86AA}" dt="2023-09-04T16:05:50.769" v="41" actId="20577"/>
          <ac:spMkLst>
            <pc:docMk/>
            <pc:sldMk cId="311771668" sldId="258"/>
            <ac:spMk id="5" creationId="{7F36577D-757D-0F4E-BFC7-C1AE117FBF76}"/>
          </ac:spMkLst>
        </pc:spChg>
      </pc:sldChg>
      <pc:sldChg chg="addSp delSp modSp mod">
        <pc:chgData name="Wojciech Kozlowski" userId="5f20cc3a-e355-4c31-b6ab-af4bc39239c6" providerId="ADAL" clId="{0F3C8317-08A6-4D52-AE85-974ACF5C86AA}" dt="2023-09-11T08:54:35.385" v="582" actId="6549"/>
        <pc:sldMkLst>
          <pc:docMk/>
          <pc:sldMk cId="1996446523" sldId="318"/>
        </pc:sldMkLst>
        <pc:spChg chg="mod">
          <ac:chgData name="Wojciech Kozlowski" userId="5f20cc3a-e355-4c31-b6ab-af4bc39239c6" providerId="ADAL" clId="{0F3C8317-08A6-4D52-AE85-974ACF5C86AA}" dt="2023-09-11T08:51:57.444" v="267" actId="20577"/>
          <ac:spMkLst>
            <pc:docMk/>
            <pc:sldMk cId="1996446523" sldId="318"/>
            <ac:spMk id="2" creationId="{BD09C2EC-7852-DBEF-74DD-FF37B888C71E}"/>
          </ac:spMkLst>
        </pc:spChg>
        <pc:spChg chg="del">
          <ac:chgData name="Wojciech Kozlowski" userId="5f20cc3a-e355-4c31-b6ab-af4bc39239c6" providerId="ADAL" clId="{0F3C8317-08A6-4D52-AE85-974ACF5C86AA}" dt="2023-09-04T16:05:31.824" v="2" actId="478"/>
          <ac:spMkLst>
            <pc:docMk/>
            <pc:sldMk cId="1996446523" sldId="318"/>
            <ac:spMk id="6" creationId="{38B0F010-A627-1E56-992C-9102899CE924}"/>
          </ac:spMkLst>
        </pc:spChg>
        <pc:spChg chg="mod">
          <ac:chgData name="Wojciech Kozlowski" userId="5f20cc3a-e355-4c31-b6ab-af4bc39239c6" providerId="ADAL" clId="{0F3C8317-08A6-4D52-AE85-974ACF5C86AA}" dt="2023-09-11T08:54:35.385" v="582" actId="6549"/>
          <ac:spMkLst>
            <pc:docMk/>
            <pc:sldMk cId="1996446523" sldId="318"/>
            <ac:spMk id="8" creationId="{077E56B3-B53B-3213-87DA-0303569BA496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9" creationId="{6DCDCE94-9B08-86FF-0A1B-F6C5631E828E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0" creationId="{AA6B9CE4-B913-529B-5C65-9307FD4C827E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1" creationId="{608C286B-6802-67E0-8DD2-2A40B5FFCC09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2" creationId="{FF13A168-B511-E8B7-1D7D-6D29C09F227A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3" creationId="{B5E6B556-649A-7503-DCA7-BDD45FD5779A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4" creationId="{D856B67F-27BC-58EA-DE77-5D4DBD2962C1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5" creationId="{B15D9F98-40B6-BF41-9FD4-5C12760924C0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6" creationId="{8C4D47EE-014F-CF37-98A9-78545C89F569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18" creationId="{69F63F90-D7CC-A125-B6CD-610D6D8119FA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19" creationId="{7DAFD691-66C6-2534-0D73-AB585C4F044E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0" creationId="{A32937FB-CE37-F927-AF1A-F44AF959B822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1" creationId="{09775762-1CD2-7BDA-744C-BB4954490A19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2" creationId="{8819033A-451F-2CFE-247A-A1C04AD37EC2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3" creationId="{93FB96C6-F52D-FA4A-4F6F-888BFD1C9A0D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4" creationId="{E299A961-E92C-BDFA-B5A0-582501F5E8E7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5" creationId="{4B74CD53-305D-468C-F770-56F5AE7A25DA}"/>
          </ac:spMkLst>
        </pc:spChg>
        <pc:spChg chg="add del mod">
          <ac:chgData name="Wojciech Kozlowski" userId="5f20cc3a-e355-4c31-b6ab-af4bc39239c6" providerId="ADAL" clId="{0F3C8317-08A6-4D52-AE85-974ACF5C86AA}" dt="2023-09-11T08:53:42.182" v="554" actId="478"/>
          <ac:spMkLst>
            <pc:docMk/>
            <pc:sldMk cId="1996446523" sldId="318"/>
            <ac:spMk id="27" creationId="{A1083F81-1B1C-E36B-0708-4C5BF8705E05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28" creationId="{2C971B9E-378E-5CF1-7B29-60113D482E8E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29" creationId="{898C6A7B-8D72-F829-45E3-BD2A146F678C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30" creationId="{72EB47A4-F551-6C2B-E764-DDC781AD8BB2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31" creationId="{69618DB6-818A-CF9B-87E2-C6EE6F043357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32" creationId="{F1767C3E-04FE-4997-36E8-C223897E26A8}"/>
          </ac:spMkLst>
        </pc:spChg>
        <pc:spChg chg="add del mod">
          <ac:chgData name="Wojciech Kozlowski" userId="5f20cc3a-e355-4c31-b6ab-af4bc39239c6" providerId="ADAL" clId="{0F3C8317-08A6-4D52-AE85-974ACF5C86AA}" dt="2023-09-04T16:08:49.777" v="119" actId="478"/>
          <ac:spMkLst>
            <pc:docMk/>
            <pc:sldMk cId="1996446523" sldId="318"/>
            <ac:spMk id="33" creationId="{A39ADAB3-FFA6-6913-CAAA-B3C6449F6198}"/>
          </ac:spMkLst>
        </pc:spChg>
        <pc:spChg chg="add del mod">
          <ac:chgData name="Wojciech Kozlowski" userId="5f20cc3a-e355-4c31-b6ab-af4bc39239c6" providerId="ADAL" clId="{0F3C8317-08A6-4D52-AE85-974ACF5C86AA}" dt="2023-09-04T16:08:46.977" v="118" actId="478"/>
          <ac:spMkLst>
            <pc:docMk/>
            <pc:sldMk cId="1996446523" sldId="318"/>
            <ac:spMk id="34" creationId="{A5BF9E0E-AF31-C4D7-DCF9-11CDC18CDAD6}"/>
          </ac:spMkLst>
        </pc:spChg>
        <pc:picChg chg="add del mod">
          <ac:chgData name="Wojciech Kozlowski" userId="5f20cc3a-e355-4c31-b6ab-af4bc39239c6" providerId="ADAL" clId="{0F3C8317-08A6-4D52-AE85-974ACF5C86AA}" dt="2023-09-04T16:05:33.428" v="4"/>
          <ac:picMkLst>
            <pc:docMk/>
            <pc:sldMk cId="1996446523" sldId="318"/>
            <ac:picMk id="3" creationId="{54718F20-CEEB-DB0A-8FB9-09B8E85A5BD8}"/>
          </ac:picMkLst>
        </pc:picChg>
        <pc:picChg chg="add mod">
          <ac:chgData name="Wojciech Kozlowski" userId="5f20cc3a-e355-4c31-b6ab-af4bc39239c6" providerId="ADAL" clId="{0F3C8317-08A6-4D52-AE85-974ACF5C86AA}" dt="2023-09-11T08:54:12.716" v="557" actId="27614"/>
          <ac:picMkLst>
            <pc:docMk/>
            <pc:sldMk cId="1996446523" sldId="318"/>
            <ac:picMk id="6" creationId="{F49F8C6E-DD1A-FBC5-4732-4A22BB34CCB7}"/>
          </ac:picMkLst>
        </pc:picChg>
        <pc:picChg chg="del">
          <ac:chgData name="Wojciech Kozlowski" userId="5f20cc3a-e355-4c31-b6ab-af4bc39239c6" providerId="ADAL" clId="{0F3C8317-08A6-4D52-AE85-974ACF5C86AA}" dt="2023-09-04T16:05:29.123" v="1" actId="478"/>
          <ac:picMkLst>
            <pc:docMk/>
            <pc:sldMk cId="1996446523" sldId="318"/>
            <ac:picMk id="7" creationId="{C64B6392-30B0-BCE5-8129-52AC93B928E7}"/>
          </ac:picMkLst>
        </pc:picChg>
        <pc:picChg chg="add del mod">
          <ac:chgData name="Wojciech Kozlowski" userId="5f20cc3a-e355-4c31-b6ab-af4bc39239c6" providerId="ADAL" clId="{0F3C8317-08A6-4D52-AE85-974ACF5C86AA}" dt="2023-09-04T16:07:40.435" v="79" actId="478"/>
          <ac:picMkLst>
            <pc:docMk/>
            <pc:sldMk cId="1996446523" sldId="318"/>
            <ac:picMk id="17" creationId="{EF591ADA-E7AC-6422-6884-7DEB8B5CCEC3}"/>
          </ac:picMkLst>
        </pc:picChg>
        <pc:picChg chg="add del mod">
          <ac:chgData name="Wojciech Kozlowski" userId="5f20cc3a-e355-4c31-b6ab-af4bc39239c6" providerId="ADAL" clId="{0F3C8317-08A6-4D52-AE85-974ACF5C86AA}" dt="2023-09-11T08:53:39.535" v="553" actId="478"/>
          <ac:picMkLst>
            <pc:docMk/>
            <pc:sldMk cId="1996446523" sldId="318"/>
            <ac:picMk id="26" creationId="{48F47E4A-EFBB-68A5-2C8E-2AB18713E316}"/>
          </ac:picMkLst>
        </pc:picChg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659946996" sldId="319"/>
        </pc:sldMkLst>
      </pc:sldChg>
      <pc:sldChg chg="addSp modSp new mod">
        <pc:chgData name="Wojciech Kozlowski" userId="5f20cc3a-e355-4c31-b6ab-af4bc39239c6" providerId="ADAL" clId="{0F3C8317-08A6-4D52-AE85-974ACF5C86AA}" dt="2023-09-04T16:11:10.790" v="207" actId="1076"/>
        <pc:sldMkLst>
          <pc:docMk/>
          <pc:sldMk cId="3471805451" sldId="319"/>
        </pc:sldMkLst>
        <pc:spChg chg="mod">
          <ac:chgData name="Wojciech Kozlowski" userId="5f20cc3a-e355-4c31-b6ab-af4bc39239c6" providerId="ADAL" clId="{0F3C8317-08A6-4D52-AE85-974ACF5C86AA}" dt="2023-09-04T16:09:45.652" v="172" actId="20577"/>
          <ac:spMkLst>
            <pc:docMk/>
            <pc:sldMk cId="3471805451" sldId="319"/>
            <ac:spMk id="2" creationId="{2A0472CD-DB02-1E33-4E37-9814F1E33D4C}"/>
          </ac:spMkLst>
        </pc:spChg>
        <pc:spChg chg="mod">
          <ac:chgData name="Wojciech Kozlowski" userId="5f20cc3a-e355-4c31-b6ab-af4bc39239c6" providerId="ADAL" clId="{0F3C8317-08A6-4D52-AE85-974ACF5C86AA}" dt="2023-09-04T16:11:10.790" v="207" actId="1076"/>
          <ac:spMkLst>
            <pc:docMk/>
            <pc:sldMk cId="3471805451" sldId="319"/>
            <ac:spMk id="3" creationId="{8FBEAA61-5B50-9169-8F65-56AD6C4D46B9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7" creationId="{54E672E5-A89A-4D03-15D7-26F90CA0557A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8" creationId="{D2F3AB57-BBB0-8719-20A9-C7BE8FC0EFA1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9" creationId="{A11509B3-2BA5-5855-3D0A-12ECCDB04483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10" creationId="{C8457B48-A043-73B7-77D1-551D3CB1C798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11" creationId="{41810DE6-C13D-FE3A-083B-11F9FA4C6713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12" creationId="{9AD80562-9BE0-5CCF-398A-DD72CAAD654A}"/>
          </ac:spMkLst>
        </pc:spChg>
        <pc:spChg chg="add mod">
          <ac:chgData name="Wojciech Kozlowski" userId="5f20cc3a-e355-4c31-b6ab-af4bc39239c6" providerId="ADAL" clId="{0F3C8317-08A6-4D52-AE85-974ACF5C86AA}" dt="2023-09-04T16:10:44.953" v="196" actId="1076"/>
          <ac:spMkLst>
            <pc:docMk/>
            <pc:sldMk cId="3471805451" sldId="319"/>
            <ac:spMk id="13" creationId="{6CAF80A6-AA9D-8290-F448-89E6B393A319}"/>
          </ac:spMkLst>
        </pc:spChg>
        <pc:spChg chg="add mod">
          <ac:chgData name="Wojciech Kozlowski" userId="5f20cc3a-e355-4c31-b6ab-af4bc39239c6" providerId="ADAL" clId="{0F3C8317-08A6-4D52-AE85-974ACF5C86AA}" dt="2023-09-04T16:11:06.346" v="206" actId="1076"/>
          <ac:spMkLst>
            <pc:docMk/>
            <pc:sldMk cId="3471805451" sldId="319"/>
            <ac:spMk id="14" creationId="{874A864A-70BD-272E-2B10-919DD9BA5519}"/>
          </ac:spMkLst>
        </pc:spChg>
        <pc:picChg chg="add mod">
          <ac:chgData name="Wojciech Kozlowski" userId="5f20cc3a-e355-4c31-b6ab-af4bc39239c6" providerId="ADAL" clId="{0F3C8317-08A6-4D52-AE85-974ACF5C86AA}" dt="2023-09-04T16:10:25.421" v="187"/>
          <ac:picMkLst>
            <pc:docMk/>
            <pc:sldMk cId="3471805451" sldId="319"/>
            <ac:picMk id="6" creationId="{30930783-4D3E-E854-D327-A2E597CEBF99}"/>
          </ac:picMkLst>
        </pc:picChg>
      </pc:sldChg>
      <pc:sldChg chg="addSp modSp new mod">
        <pc:chgData name="Wojciech Kozlowski" userId="5f20cc3a-e355-4c31-b6ab-af4bc39239c6" providerId="ADAL" clId="{0F3C8317-08A6-4D52-AE85-974ACF5C86AA}" dt="2023-09-11T08:55:10.510" v="583" actId="20577"/>
        <pc:sldMkLst>
          <pc:docMk/>
          <pc:sldMk cId="621652681" sldId="320"/>
        </pc:sldMkLst>
        <pc:spChg chg="mod">
          <ac:chgData name="Wojciech Kozlowski" userId="5f20cc3a-e355-4c31-b6ab-af4bc39239c6" providerId="ADAL" clId="{0F3C8317-08A6-4D52-AE85-974ACF5C86AA}" dt="2023-09-04T16:11:18.193" v="229" actId="20577"/>
          <ac:spMkLst>
            <pc:docMk/>
            <pc:sldMk cId="621652681" sldId="320"/>
            <ac:spMk id="2" creationId="{FFE3F9ED-8FA4-E0DA-F887-6A1ADBCAFDDF}"/>
          </ac:spMkLst>
        </pc:spChg>
        <pc:spChg chg="mod">
          <ac:chgData name="Wojciech Kozlowski" userId="5f20cc3a-e355-4c31-b6ab-af4bc39239c6" providerId="ADAL" clId="{0F3C8317-08A6-4D52-AE85-974ACF5C86AA}" dt="2023-09-11T08:55:10.510" v="583" actId="20577"/>
          <ac:spMkLst>
            <pc:docMk/>
            <pc:sldMk cId="621652681" sldId="320"/>
            <ac:spMk id="3" creationId="{3CC0C87F-F8EC-792F-99A3-BCFDCBA5E3DE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8" creationId="{F147B952-7688-2B6A-939C-D11AE8362123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9" creationId="{88F50049-4AED-2E83-7963-330AFC5E9436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10" creationId="{CA790CBD-E608-1C38-FEE9-0974F7B89829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11" creationId="{8AD2E84B-254E-B5D0-E1DA-877F298471D5}"/>
          </ac:spMkLst>
        </pc:spChg>
        <pc:picChg chg="add mod">
          <ac:chgData name="Wojciech Kozlowski" userId="5f20cc3a-e355-4c31-b6ab-af4bc39239c6" providerId="ADAL" clId="{0F3C8317-08A6-4D52-AE85-974ACF5C86AA}" dt="2023-09-04T16:11:35.888" v="231"/>
          <ac:picMkLst>
            <pc:docMk/>
            <pc:sldMk cId="621652681" sldId="320"/>
            <ac:picMk id="6" creationId="{A60BA18A-652C-C61F-DB54-12D8A4800C4D}"/>
          </ac:picMkLst>
        </pc:picChg>
        <pc:picChg chg="add mod">
          <ac:chgData name="Wojciech Kozlowski" userId="5f20cc3a-e355-4c31-b6ab-af4bc39239c6" providerId="ADAL" clId="{0F3C8317-08A6-4D52-AE85-974ACF5C86AA}" dt="2023-09-04T16:11:35.888" v="231"/>
          <ac:picMkLst>
            <pc:docMk/>
            <pc:sldMk cId="621652681" sldId="320"/>
            <ac:picMk id="7" creationId="{A4965CE2-586C-9187-8F52-FAD7B067ABA8}"/>
          </ac:picMkLst>
        </pc:picChg>
        <pc:cxnChg chg="add mod">
          <ac:chgData name="Wojciech Kozlowski" userId="5f20cc3a-e355-4c31-b6ab-af4bc39239c6" providerId="ADAL" clId="{0F3C8317-08A6-4D52-AE85-974ACF5C86AA}" dt="2023-09-04T16:11:35.888" v="231"/>
          <ac:cxnSpMkLst>
            <pc:docMk/>
            <pc:sldMk cId="621652681" sldId="320"/>
            <ac:cxnSpMk id="12" creationId="{EC9FE3DC-872C-5D6D-DDB7-DE82FD82B5E6}"/>
          </ac:cxnSpMkLst>
        </pc:cxnChg>
        <pc:cxnChg chg="add mod">
          <ac:chgData name="Wojciech Kozlowski" userId="5f20cc3a-e355-4c31-b6ab-af4bc39239c6" providerId="ADAL" clId="{0F3C8317-08A6-4D52-AE85-974ACF5C86AA}" dt="2023-09-04T16:11:35.888" v="231"/>
          <ac:cxnSpMkLst>
            <pc:docMk/>
            <pc:sldMk cId="621652681" sldId="320"/>
            <ac:cxnSpMk id="13" creationId="{7682CFFF-82EE-D50E-AB7A-E9FD55010090}"/>
          </ac:cxnSpMkLst>
        </pc:cxnChg>
      </pc:sldChg>
      <pc:sldChg chg="add">
        <pc:chgData name="Wojciech Kozlowski" userId="5f20cc3a-e355-4c31-b6ab-af4bc39239c6" providerId="ADAL" clId="{0F3C8317-08A6-4D52-AE85-974ACF5C86AA}" dt="2023-09-11T08:51:51.944" v="245" actId="2890"/>
        <pc:sldMkLst>
          <pc:docMk/>
          <pc:sldMk cId="515544641" sldId="321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258872338" sldId="321"/>
        </pc:sldMkLst>
      </pc:sldChg>
      <pc:sldChg chg="modSp new mod ord">
        <pc:chgData name="Wojciech Kozlowski" userId="5f20cc3a-e355-4c31-b6ab-af4bc39239c6" providerId="ADAL" clId="{0F3C8317-08A6-4D52-AE85-974ACF5C86AA}" dt="2023-09-17T15:50:01.305" v="728" actId="1076"/>
        <pc:sldMkLst>
          <pc:docMk/>
          <pc:sldMk cId="1409168421" sldId="322"/>
        </pc:sldMkLst>
        <pc:spChg chg="mod">
          <ac:chgData name="Wojciech Kozlowski" userId="5f20cc3a-e355-4c31-b6ab-af4bc39239c6" providerId="ADAL" clId="{0F3C8317-08A6-4D52-AE85-974ACF5C86AA}" dt="2023-09-17T15:48:22.947" v="612" actId="20577"/>
          <ac:spMkLst>
            <pc:docMk/>
            <pc:sldMk cId="1409168421" sldId="322"/>
            <ac:spMk id="2" creationId="{2750C654-AC41-1E9C-3B98-3D3D0746631E}"/>
          </ac:spMkLst>
        </pc:spChg>
        <pc:spChg chg="mod">
          <ac:chgData name="Wojciech Kozlowski" userId="5f20cc3a-e355-4c31-b6ab-af4bc39239c6" providerId="ADAL" clId="{0F3C8317-08A6-4D52-AE85-974ACF5C86AA}" dt="2023-09-17T15:50:01.305" v="728" actId="1076"/>
          <ac:spMkLst>
            <pc:docMk/>
            <pc:sldMk cId="1409168421" sldId="322"/>
            <ac:spMk id="3" creationId="{4D8BEBD8-0D63-7FF8-29E0-7A85B540194B}"/>
          </ac:spMkLst>
        </pc:spChg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842644141" sldId="322"/>
        </pc:sldMkLst>
      </pc:sldChg>
      <pc:sldChg chg="modSp new mod">
        <pc:chgData name="Wojciech Kozlowski" userId="5f20cc3a-e355-4c31-b6ab-af4bc39239c6" providerId="ADAL" clId="{0F3C8317-08A6-4D52-AE85-974ACF5C86AA}" dt="2023-09-17T16:59:46.076" v="1021" actId="13926"/>
        <pc:sldMkLst>
          <pc:docMk/>
          <pc:sldMk cId="1644258017" sldId="323"/>
        </pc:sldMkLst>
        <pc:spChg chg="mod">
          <ac:chgData name="Wojciech Kozlowski" userId="5f20cc3a-e355-4c31-b6ab-af4bc39239c6" providerId="ADAL" clId="{0F3C8317-08A6-4D52-AE85-974ACF5C86AA}" dt="2023-09-17T16:49:59.143" v="730"/>
          <ac:spMkLst>
            <pc:docMk/>
            <pc:sldMk cId="1644258017" sldId="323"/>
            <ac:spMk id="2" creationId="{6CC7D69F-AD27-DA32-1968-9E9C55B36E03}"/>
          </ac:spMkLst>
        </pc:spChg>
        <pc:spChg chg="mod">
          <ac:chgData name="Wojciech Kozlowski" userId="5f20cc3a-e355-4c31-b6ab-af4bc39239c6" providerId="ADAL" clId="{0F3C8317-08A6-4D52-AE85-974ACF5C86AA}" dt="2023-09-17T16:59:46.076" v="1021" actId="13926"/>
          <ac:spMkLst>
            <pc:docMk/>
            <pc:sldMk cId="1644258017" sldId="323"/>
            <ac:spMk id="3" creationId="{903125C8-1008-DB4F-988E-FD336755B6D8}"/>
          </ac:spMkLst>
        </pc:spChg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2488539131" sldId="323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286074439" sldId="324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301721190" sldId="325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003607057" sldId="326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547504890" sldId="327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2238234422" sldId="328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3436351256" sldId="329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646786531" sldId="330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2757148879" sldId="331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078328824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7D5AC-8EC9-6642-B441-1EA7FC786ED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EF5B8-D1B8-B446-AB34-F9D2E641A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8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F49ED-79D8-8047-A386-8AAC51C2D995}"/>
              </a:ext>
            </a:extLst>
          </p:cNvPr>
          <p:cNvSpPr txBox="1"/>
          <p:nvPr userDrawn="1"/>
        </p:nvSpPr>
        <p:spPr>
          <a:xfrm>
            <a:off x="0" y="-449451"/>
            <a:ext cx="468000" cy="28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DF657-0624-2E4D-B778-FAB5C64620B4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9321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graph -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10F32B1-22AF-EE40-99F6-5D119DD456D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158108" y="0"/>
            <a:ext cx="5985891" cy="4460400"/>
          </a:xfrm>
          <a:solidFill>
            <a:schemeClr val="bg1"/>
          </a:solidFill>
        </p:spPr>
        <p:txBody>
          <a:bodyPr anchor="t" anchorCtr="0"/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68486"/>
            <a:ext cx="2592000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592000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931F59-3DD2-F344-8AD0-B87A07DCFD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384000" y="468000"/>
            <a:ext cx="5328000" cy="388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1ECA9-016D-BE48-AF79-62637424B67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6B23E-F330-3F40-B06E-A99D014FF111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graph - 1</a:t>
            </a:r>
          </a:p>
        </p:txBody>
      </p:sp>
    </p:spTree>
    <p:extLst>
      <p:ext uri="{BB962C8B-B14F-4D97-AF65-F5344CB8AC3E}">
        <p14:creationId xmlns:p14="http://schemas.microsoft.com/office/powerpoint/2010/main" val="408275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graph -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68486"/>
            <a:ext cx="2879999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879998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E4E9-1601-B04B-935F-411CBD81CE0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F9B22-FA3C-A44D-A104-2EF1DBD5014A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graph - 2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80B787-5BE7-F041-9438-1FAE0C92E1D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40000" y="468000"/>
            <a:ext cx="4572000" cy="388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99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5668208-53B1-A440-8521-60D486010EA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-1"/>
            <a:ext cx="9144000" cy="44604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D48B0-5B91-A84E-9385-88D6D6760D43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57493-D84B-454F-B8DF-3FB78723283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Only picture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A390A2B-3183-A043-9661-7A64B5F99835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764F4-C5E9-CD42-A78F-FB16C534CDB4}"/>
              </a:ext>
            </a:extLst>
          </p:cNvPr>
          <p:cNvSpPr txBox="1"/>
          <p:nvPr userDrawn="1"/>
        </p:nvSpPr>
        <p:spPr>
          <a:xfrm>
            <a:off x="9337637" y="724226"/>
            <a:ext cx="1457033" cy="13388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Structure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Move the structure manual to the right position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9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BF537D6-9099-4249-9156-AFADE06D3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3384000"/>
            <a:ext cx="5220000" cy="180000"/>
          </a:xfrm>
        </p:spPr>
        <p:txBody>
          <a:bodyPr anchor="t" anchorCtr="0"/>
          <a:lstStyle>
            <a:lvl1pPr marL="0" indent="0" algn="l">
              <a:buNone/>
              <a:defRPr sz="11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name and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9A84F-98E5-B54F-A0F6-45920693135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D923D-F661-024B-8EDB-145979A96D78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92550-484D-6344-B989-26B30D81C745}"/>
              </a:ext>
            </a:extLst>
          </p:cNvPr>
          <p:cNvSpPr txBox="1"/>
          <p:nvPr userDrawn="1"/>
        </p:nvSpPr>
        <p:spPr>
          <a:xfrm>
            <a:off x="431998" y="4068000"/>
            <a:ext cx="5400000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650" noProof="1"/>
              <a:t>© TU Delft and TNO, QuTech (QuTech is a quantum institute of TU Delft and TNO).</a:t>
            </a:r>
          </a:p>
          <a:p>
            <a:r>
              <a:rPr lang="en-GB" sz="650" noProof="1"/>
              <a:t>This information carrier contains proprietary information, which shall not be used, reproduced or disclosed to third parties without the</a:t>
            </a:r>
          </a:p>
          <a:p>
            <a:r>
              <a:rPr lang="en-GB" sz="650" noProof="1"/>
              <a:t>prior written authorisation by TU Delft and TNO, as applicable, and is subject to the conditions of the ‘Samenwerkingsovereenkomst QuTech’.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41D07C9-F66F-3B4B-880A-03B4434C899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31999" y="3816000"/>
            <a:ext cx="5400000" cy="180000"/>
          </a:xfrm>
        </p:spPr>
        <p:txBody>
          <a:bodyPr anchor="t" anchorCtr="0"/>
          <a:lstStyle>
            <a:lvl1pPr marL="0" indent="0">
              <a:buNone/>
              <a:defRPr sz="105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e-mail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5B221-55C1-274B-96D4-690D9BB66560}"/>
              </a:ext>
            </a:extLst>
          </p:cNvPr>
          <p:cNvSpPr txBox="1"/>
          <p:nvPr userDrawn="1"/>
        </p:nvSpPr>
        <p:spPr>
          <a:xfrm>
            <a:off x="3564000" y="4755586"/>
            <a:ext cx="936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800" noProof="1"/>
              <a:t>www.qutech.nl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639DBBD-AE5C-4E4D-9F41-7D94D822758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31999" y="3600000"/>
            <a:ext cx="5400000" cy="180000"/>
          </a:xfrm>
        </p:spPr>
        <p:txBody>
          <a:bodyPr anchor="t" anchorCtr="0"/>
          <a:lstStyle>
            <a:lvl1pPr marL="0" indent="0">
              <a:buNone/>
              <a:defRPr sz="105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24336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AE17D-4E45-9E43-B816-0AD1B58F00DF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4A284-A9A7-0A44-8F9E-0638C913C77B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Blank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00" y="468000"/>
            <a:ext cx="7200000" cy="1152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00" y="1656000"/>
            <a:ext cx="7200000" cy="252000"/>
          </a:xfrm>
        </p:spPr>
        <p:txBody>
          <a:bodyPr anchor="t" anchorCtr="0"/>
          <a:lstStyle>
            <a:lvl1pPr marL="0" indent="0" algn="l"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B66B1-814E-7441-9F44-A9631561F254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DFA3-4D8B-3C40-BF70-86C197E39CDD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C4E2F7-F3FA-584F-9865-16697AB47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8A0E77-7798-4C4C-94FE-E1FBB9A1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3744000"/>
            <a:ext cx="5220000" cy="90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F537D6-9099-4249-9156-AFADE06D3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680000"/>
            <a:ext cx="5220000" cy="252000"/>
          </a:xfrm>
        </p:spPr>
        <p:txBody>
          <a:bodyPr anchor="t" anchorCtr="0"/>
          <a:lstStyle>
            <a:lvl1pPr marL="0" indent="0" algn="l"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1D81-5163-824B-B3C8-A951BC9C3B38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F7D41-D144-FC4F-BD52-73E065CAE15F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Title with picture - 1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11C59A8-D643-FD43-B1F4-0ABFE88C1FEB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1637C-5037-364D-8528-74ACC7661873}"/>
              </a:ext>
            </a:extLst>
          </p:cNvPr>
          <p:cNvSpPr txBox="1"/>
          <p:nvPr userDrawn="1"/>
        </p:nvSpPr>
        <p:spPr>
          <a:xfrm>
            <a:off x="9337637" y="724226"/>
            <a:ext cx="1457033" cy="21698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Other Picture?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Place a picture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by changing the background.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Right click mouse &gt; Format Background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and insert a other picture. 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4E2F7-F3FA-584F-9865-16697AB47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8A0E77-7798-4C4C-94FE-E1FBB9A1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3744000"/>
            <a:ext cx="5220000" cy="90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F537D6-9099-4249-9156-AFADE06D3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680000"/>
            <a:ext cx="5220000" cy="252000"/>
          </a:xfrm>
        </p:spPr>
        <p:txBody>
          <a:bodyPr anchor="t" anchorCtr="0"/>
          <a:lstStyle>
            <a:lvl1pPr marL="0" indent="0" algn="l"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9A84F-98E5-B54F-A0F6-45920693135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D923D-F661-024B-8EDB-145979A96D78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Title with picture – 2 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CD0DDF9-3DAE-0F4B-A550-5CFBC5962884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B4925-1AB3-D642-959D-2475C7D83DAD}"/>
              </a:ext>
            </a:extLst>
          </p:cNvPr>
          <p:cNvSpPr txBox="1"/>
          <p:nvPr userDrawn="1"/>
        </p:nvSpPr>
        <p:spPr>
          <a:xfrm>
            <a:off x="9337637" y="724226"/>
            <a:ext cx="1457033" cy="21698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Other Picture?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Place a picture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by changing the background.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Right click mouse &gt; Format Background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and insert a other picture. 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60BC6-5CF7-3E46-B8B7-EC6CD6A2846C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1D-AD38-2F46-884D-3E08284F3B5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Title and bulletpoints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60BC6-5CF7-3E46-B8B7-EC6CD6A2846C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1D-AD38-2F46-884D-3E08284F3B5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Title and text</a:t>
            </a:r>
          </a:p>
        </p:txBody>
      </p:sp>
    </p:spTree>
    <p:extLst>
      <p:ext uri="{BB962C8B-B14F-4D97-AF65-F5344CB8AC3E}">
        <p14:creationId xmlns:p14="http://schemas.microsoft.com/office/powerpoint/2010/main" val="22102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60BC6-5CF7-3E46-B8B7-EC6CD6A2846C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1D-AD38-2F46-884D-3E08284F3B5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Two columns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08EBFF-DC0C-8F4E-8C6D-4D8FBB11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3312000"/>
            <a:ext cx="3816000" cy="180000"/>
          </a:xfrm>
        </p:spPr>
        <p:txBody>
          <a:bodyPr anchor="t" anchorCtr="0"/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ABBFF8-85CD-FF4E-AB8C-8392C4E7286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0" y="3492000"/>
            <a:ext cx="3816000" cy="86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BB72F82-6109-4A4A-8134-0EC8B38C616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96002" y="3312000"/>
            <a:ext cx="3816000" cy="180000"/>
          </a:xfrm>
        </p:spPr>
        <p:txBody>
          <a:bodyPr anchor="t" anchorCtr="0"/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38D3AB-1600-7744-96D4-2B92438BAB4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96002" y="3492000"/>
            <a:ext cx="3816000" cy="86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ED6D88-554B-2740-BADD-9F0C5FA20B8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32000" y="1475998"/>
            <a:ext cx="381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263EE6-76D8-0D45-9AED-14CE94C0B0D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96000" y="1475998"/>
            <a:ext cx="381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0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D59BC775-56FA-AB42-ABD3-EEFF2141B5F1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68486"/>
            <a:ext cx="2592000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592000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5668208-53B1-A440-8521-60D486010EA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132000" y="-1"/>
            <a:ext cx="6012000" cy="44604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E4E9-1601-B04B-935F-411CBD81CE0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F9B22-FA3C-A44D-A104-2EF1DBD5014A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picture - 1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D68CA-064F-914F-B059-D590A42D96BC}"/>
              </a:ext>
            </a:extLst>
          </p:cNvPr>
          <p:cNvSpPr txBox="1"/>
          <p:nvPr userDrawn="1"/>
        </p:nvSpPr>
        <p:spPr>
          <a:xfrm>
            <a:off x="9337637" y="724226"/>
            <a:ext cx="1457033" cy="13388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Structure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Move the structure manual to the right position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68486"/>
            <a:ext cx="2592000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592000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5668208-53B1-A440-8521-60D486010EA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132000" y="-1"/>
            <a:ext cx="6012000" cy="44604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A2EB-7820-054A-9BFB-BF51550F78AA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0345B-E9F4-CA44-A4B3-255173E7609E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picture - 2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FF73B39-6881-E946-8B5F-6618FCEC68C0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AD2F2-E84E-F845-A82F-813F602EF822}"/>
              </a:ext>
            </a:extLst>
          </p:cNvPr>
          <p:cNvSpPr txBox="1"/>
          <p:nvPr userDrawn="1"/>
        </p:nvSpPr>
        <p:spPr>
          <a:xfrm>
            <a:off x="9337637" y="724226"/>
            <a:ext cx="1457033" cy="13388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Structure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Move the structure manual to the right position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2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5760000" cy="86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76000"/>
            <a:ext cx="5760000" cy="28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4000" y="4752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17 September 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4000" y="4752000"/>
            <a:ext cx="36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 cap="all" normalizeH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Heralded Entanglement Generation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752000"/>
            <a:ext cx="288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14F762CC-E26B-C842-AA66-20B19866011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71" r:id="rId3"/>
    <p:sldLayoutId id="2147483672" r:id="rId4"/>
    <p:sldLayoutId id="2147483662" r:id="rId5"/>
    <p:sldLayoutId id="2147483673" r:id="rId6"/>
    <p:sldLayoutId id="2147483676" r:id="rId7"/>
    <p:sldLayoutId id="2147483664" r:id="rId8"/>
    <p:sldLayoutId id="2147483675" r:id="rId9"/>
    <p:sldLayoutId id="2147483674" r:id="rId10"/>
    <p:sldLayoutId id="2147483678" r:id="rId11"/>
    <p:sldLayoutId id="2147483679" r:id="rId12"/>
    <p:sldLayoutId id="2147483680" r:id="rId13"/>
    <p:sldLayoutId id="2147483667" r:id="rId14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Tech-Delft/qce23-hardware-architecture-for-quantum-network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Tech-Delft/qce23-hardware-architecture-for-quantum-networks.gi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netsquid.or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A31516-2C0E-9545-8C66-0A94D60D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468000"/>
            <a:ext cx="7975400" cy="643250"/>
          </a:xfrm>
        </p:spPr>
        <p:txBody>
          <a:bodyPr/>
          <a:lstStyle/>
          <a:p>
            <a:r>
              <a:rPr lang="en-US" sz="3200" dirty="0" err="1"/>
              <a:t>NetSquid</a:t>
            </a:r>
            <a:r>
              <a:rPr lang="en-US" sz="3200" dirty="0"/>
              <a:t> Coding Exercise</a:t>
            </a:r>
            <a:endParaRPr lang="nl-NL" sz="3200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F36577D-757D-0F4E-BFC7-C1AE117F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1371970"/>
            <a:ext cx="8324650" cy="7870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QCE23</a:t>
            </a:r>
          </a:p>
          <a:p>
            <a:r>
              <a:rPr lang="nl-NL" dirty="0"/>
              <a:t>SEPTEMBER 17, 2023</a:t>
            </a:r>
          </a:p>
        </p:txBody>
      </p:sp>
      <p:pic>
        <p:nvPicPr>
          <p:cNvPr id="9" name="Grafik 3">
            <a:extLst>
              <a:ext uri="{FF2B5EF4-FFF2-40B4-BE49-F238E27FC236}">
                <a16:creationId xmlns:a16="http://schemas.microsoft.com/office/drawing/2014/main" id="{D51D15EB-BF52-4B1B-B735-8B1D8E928B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10800000">
            <a:off x="1877377" y="4516308"/>
            <a:ext cx="827424" cy="55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AEDEA-CE5E-4DE1-86FC-CDD8911982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13" y="4520571"/>
            <a:ext cx="989987" cy="554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FBE7C5-3F84-468B-8911-65BF7A6C61D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63" y="4520571"/>
            <a:ext cx="1377038" cy="550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4C311-9EEF-43F0-B438-77537C31C001}"/>
              </a:ext>
            </a:extLst>
          </p:cNvPr>
          <p:cNvSpPr txBox="1"/>
          <p:nvPr/>
        </p:nvSpPr>
        <p:spPr>
          <a:xfrm>
            <a:off x="432000" y="2605328"/>
            <a:ext cx="7670600" cy="1084022"/>
          </a:xfrm>
          <a:prstGeom prst="rect">
            <a:avLst/>
          </a:prstGeom>
          <a:solidFill>
            <a:srgbClr val="0595D4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TUT04 — Hardware Architecture for Quantum Networks</a:t>
            </a:r>
            <a:endParaRPr lang="en-GB" sz="1050" b="1" i="1" dirty="0">
              <a:solidFill>
                <a:schemeClr val="bg1"/>
              </a:solidFill>
            </a:endParaRPr>
          </a:p>
          <a:p>
            <a:endParaRPr lang="en-GB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654-AC41-1E9C-3B98-3D3D0746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NetSquid</a:t>
            </a:r>
            <a:r>
              <a:rPr lang="en-GB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EBD8-0D63-7FF8-29E0-7A85B540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5" y="2442311"/>
            <a:ext cx="7624951" cy="864000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dirty="0"/>
              <a:t>The instructions and starter code for this tutorial are available at: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4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https://github.com/QuTech-Delft/qce23-hardware-architecture-for-quantum-networks</a:t>
            </a:r>
            <a:endParaRPr lang="en-GB" sz="14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974F-968E-DC86-F182-61FA5E46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BFC0-3A2C-E9BA-682C-F53D3C9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D69F-AD27-DA32-1968-9E9C55B3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NetSquid</a:t>
            </a:r>
            <a:r>
              <a:rPr lang="en-GB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C8-1008-DB4F-988E-FD336755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6403620" cy="2880000"/>
          </a:xfrm>
        </p:spPr>
        <p:txBody>
          <a:bodyPr/>
          <a:lstStyle/>
          <a:p>
            <a:r>
              <a:rPr lang="en-GB" dirty="0"/>
              <a:t>Clone the repository:</a:t>
            </a:r>
          </a:p>
          <a:p>
            <a:pPr marL="288000" lvl="2" indent="0">
              <a:buNone/>
            </a:pPr>
            <a:r>
              <a:rPr lang="en-GB" dirty="0"/>
              <a:t>git clone </a:t>
            </a:r>
            <a:r>
              <a:rPr lang="en-GB" dirty="0">
                <a:hlinkClick r:id="rId2"/>
              </a:rPr>
              <a:t>https://github.com/QuTech-Delft/qce23-hardware-architecture-for-quantum-networks.git</a:t>
            </a:r>
            <a:endParaRPr lang="en-GB" dirty="0"/>
          </a:p>
          <a:p>
            <a:endParaRPr lang="en-GB" dirty="0"/>
          </a:p>
          <a:p>
            <a:r>
              <a:rPr lang="en-GB" dirty="0"/>
              <a:t>Install the pre-requisites with:</a:t>
            </a:r>
          </a:p>
          <a:p>
            <a:pPr marL="288000" lvl="2" indent="0">
              <a:buNone/>
            </a:pPr>
            <a:r>
              <a:rPr lang="en-US" dirty="0"/>
              <a:t>python3 -m pip install --extra-index-</a:t>
            </a:r>
            <a:r>
              <a:rPr lang="en-US" dirty="0" err="1"/>
              <a:t>url</a:t>
            </a:r>
            <a:r>
              <a:rPr lang="en-US" dirty="0"/>
              <a:t> https://pypi.netsquid.org -r requirements.txt</a:t>
            </a:r>
            <a:endParaRPr lang="en-GB" dirty="0"/>
          </a:p>
          <a:p>
            <a:pPr marL="288000" lvl="2" indent="0">
              <a:buNone/>
            </a:pPr>
            <a:endParaRPr lang="en-GB" dirty="0"/>
          </a:p>
          <a:p>
            <a:r>
              <a:rPr lang="en-GB" dirty="0"/>
              <a:t>Go into the `</a:t>
            </a:r>
            <a:r>
              <a:rPr lang="en-GB" dirty="0" err="1"/>
              <a:t>src</a:t>
            </a:r>
            <a:r>
              <a:rPr lang="en-GB" dirty="0"/>
              <a:t>` directory</a:t>
            </a:r>
          </a:p>
          <a:p>
            <a:pPr marL="288000" lvl="2" indent="0">
              <a:buNone/>
            </a:pPr>
            <a:r>
              <a:rPr lang="en-GB" dirty="0"/>
              <a:t>cd </a:t>
            </a:r>
            <a:r>
              <a:rPr lang="en-GB" dirty="0" err="1"/>
              <a:t>src</a:t>
            </a:r>
            <a:endParaRPr lang="en-GB" dirty="0"/>
          </a:p>
          <a:p>
            <a:endParaRPr lang="en-GB" dirty="0"/>
          </a:p>
          <a:p>
            <a:r>
              <a:rPr lang="en-GB" dirty="0"/>
              <a:t>Run exercise N (1, 2, or 3) with:</a:t>
            </a:r>
          </a:p>
          <a:p>
            <a:pPr marL="288000" lvl="2" indent="0">
              <a:buNone/>
            </a:pPr>
            <a:r>
              <a:rPr lang="en-GB" dirty="0"/>
              <a:t>python3 hw-arch-tutorial.py 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FA34-14E1-FF5E-8F6B-FB5D9173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A04D-0E80-936B-AE93-CEF2A5F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25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2EC-7852-DBEF-74DD-FF37B88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NetSquid</a:t>
            </a:r>
            <a:r>
              <a:rPr lang="en-GB" dirty="0"/>
              <a:t> in 10 minutes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7D9-70C9-8A9A-7BE2-FFC3805C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2AD9-1F38-0FB2-322D-D854FBD5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E56B3-B53B-3213-87DA-0303569BA496}"/>
              </a:ext>
            </a:extLst>
          </p:cNvPr>
          <p:cNvSpPr txBox="1"/>
          <p:nvPr/>
        </p:nvSpPr>
        <p:spPr>
          <a:xfrm>
            <a:off x="432000" y="2351980"/>
            <a:ext cx="5592461" cy="1104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Visit </a:t>
            </a:r>
            <a:r>
              <a:rPr lang="en-US" sz="1200" dirty="0">
                <a:hlinkClick r:id="rId2"/>
              </a:rPr>
              <a:t>https://docs.netsquid.org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 to “</a:t>
            </a:r>
            <a:r>
              <a:rPr lang="en-US" sz="1200" dirty="0" err="1"/>
              <a:t>NetSquid</a:t>
            </a:r>
            <a:r>
              <a:rPr lang="en-US" sz="1200" dirty="0"/>
              <a:t> in 10 minutes” using the navigation menu on the left-hand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Complete the Quick Start to get a basic introduction to </a:t>
            </a:r>
            <a:r>
              <a:rPr lang="en-US" sz="1200" dirty="0" err="1"/>
              <a:t>NetSquid</a:t>
            </a:r>
            <a:r>
              <a:rPr lang="en-US" sz="1200" dirty="0"/>
              <a:t> concepts.</a:t>
            </a:r>
          </a:p>
        </p:txBody>
      </p:sp>
      <p:pic>
        <p:nvPicPr>
          <p:cNvPr id="6" name="Picture 5" descr="A logo of a squid&#10;&#10;Description automatically generated">
            <a:extLst>
              <a:ext uri="{FF2B5EF4-FFF2-40B4-BE49-F238E27FC236}">
                <a16:creationId xmlns:a16="http://schemas.microsoft.com/office/drawing/2014/main" id="{F49F8C6E-DD1A-FBC5-4732-4A22BB3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78" y="1713783"/>
            <a:ext cx="2380952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2EC-7852-DBEF-74DD-FF37B88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7D9-70C9-8A9A-7BE2-FFC3805C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2AD9-1F38-0FB2-322D-D854FBD5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E56B3-B53B-3213-87DA-0303569BA496}"/>
              </a:ext>
            </a:extLst>
          </p:cNvPr>
          <p:cNvSpPr txBox="1"/>
          <p:nvPr/>
        </p:nvSpPr>
        <p:spPr>
          <a:xfrm>
            <a:off x="360731" y="1357287"/>
            <a:ext cx="5304712" cy="2971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two photons in the number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Inject photons into </a:t>
            </a:r>
            <a:r>
              <a:rPr lang="en-US" sz="1200" b="1" dirty="0"/>
              <a:t>qin0</a:t>
            </a:r>
            <a:r>
              <a:rPr lang="en-US" sz="1200" dirty="0"/>
              <a:t> and </a:t>
            </a:r>
            <a:r>
              <a:rPr lang="en-US" sz="1200" b="1" dirty="0"/>
              <a:t>qin1</a:t>
            </a:r>
            <a:r>
              <a:rPr lang="en-US" sz="1200" dirty="0"/>
              <a:t> of a Detector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Vary the </a:t>
            </a:r>
            <a:r>
              <a:rPr lang="en-US" sz="1200" b="1" dirty="0"/>
              <a:t>visibility</a:t>
            </a:r>
            <a:r>
              <a:rPr lang="en-US" sz="1200" dirty="0"/>
              <a:t> between 0 and 1 and observe the outcomes.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NetSquid</a:t>
            </a:r>
            <a:r>
              <a:rPr lang="en-US" sz="1200" dirty="0"/>
              <a:t> does not model the photon waveform, so photon distinguishability is included via the visibility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 visibility 1, one of the detectors will always click twice – there will never be an event where both detectors click.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 visibility 0, half of the time both detectors will click, and the other half of the time only one detector will click twice.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an explanation of the observed detection pattern, you can look up the Hong-Ou-Mandel effect on Wikipedia.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F47E4A-EFBB-68A5-2C8E-2AB18713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46" y="2187163"/>
            <a:ext cx="1509672" cy="1519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083F81-1B1C-E36B-0708-4C5BF8705E05}"/>
              </a:ext>
            </a:extLst>
          </p:cNvPr>
          <p:cNvSpPr txBox="1"/>
          <p:nvPr/>
        </p:nvSpPr>
        <p:spPr>
          <a:xfrm>
            <a:off x="5970395" y="1939691"/>
            <a:ext cx="66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71B9E-378E-5CF1-7B29-60113D482E8E}"/>
              </a:ext>
            </a:extLst>
          </p:cNvPr>
          <p:cNvSpPr txBox="1"/>
          <p:nvPr/>
        </p:nvSpPr>
        <p:spPr>
          <a:xfrm>
            <a:off x="6016964" y="3584653"/>
            <a:ext cx="61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qin1</a:t>
            </a:r>
            <a:endParaRPr lang="en-GB" sz="4800" dirty="0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898C6A7B-8D72-F829-45E3-BD2A146F678C}"/>
              </a:ext>
            </a:extLst>
          </p:cNvPr>
          <p:cNvSpPr/>
          <p:nvPr/>
        </p:nvSpPr>
        <p:spPr>
          <a:xfrm rot="9675049">
            <a:off x="7830088" y="1834993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72EB47A4-F551-6C2B-E764-DDC781AD8BB2}"/>
              </a:ext>
            </a:extLst>
          </p:cNvPr>
          <p:cNvSpPr/>
          <p:nvPr/>
        </p:nvSpPr>
        <p:spPr>
          <a:xfrm rot="15002288">
            <a:off x="7826697" y="3528801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18DB6-818A-CF9B-87E2-C6EE6F043357}"/>
              </a:ext>
            </a:extLst>
          </p:cNvPr>
          <p:cNvSpPr txBox="1"/>
          <p:nvPr/>
        </p:nvSpPr>
        <p:spPr>
          <a:xfrm>
            <a:off x="7852529" y="1847244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767C3E-04FE-4997-36E8-C223897E26A8}"/>
              </a:ext>
            </a:extLst>
          </p:cNvPr>
          <p:cNvSpPr txBox="1"/>
          <p:nvPr/>
        </p:nvSpPr>
        <p:spPr>
          <a:xfrm>
            <a:off x="7849765" y="3658061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554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2CD-DB02-1E33-4E37-9814F1E3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Heralded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AA61-5B50-9169-8F65-56AD6C4D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26" y="1813821"/>
            <a:ext cx="4734680" cy="2213572"/>
          </a:xfrm>
        </p:spPr>
        <p:txBody>
          <a:bodyPr/>
          <a:lstStyle/>
          <a:p>
            <a:r>
              <a:rPr lang="en-US" sz="1200" dirty="0"/>
              <a:t>Use the provided </a:t>
            </a:r>
            <a:r>
              <a:rPr lang="en-US" sz="1200" b="1" dirty="0" err="1"/>
              <a:t>spin_photon_generator</a:t>
            </a:r>
            <a:r>
              <a:rPr lang="en-US" sz="1200" b="1" dirty="0"/>
              <a:t> </a:t>
            </a:r>
            <a:r>
              <a:rPr lang="en-US" sz="1200" dirty="0"/>
              <a:t>to create spin qubits entangled with photons as explained in the lecture.</a:t>
            </a:r>
          </a:p>
          <a:p>
            <a:endParaRPr lang="en-US" sz="1200" dirty="0"/>
          </a:p>
          <a:p>
            <a:r>
              <a:rPr lang="en-US" sz="1200" dirty="0"/>
              <a:t>Set the </a:t>
            </a:r>
            <a:r>
              <a:rPr lang="en-US" sz="1200" b="1" dirty="0"/>
              <a:t>visibility</a:t>
            </a:r>
            <a:r>
              <a:rPr lang="en-US" sz="1200" dirty="0"/>
              <a:t> of the detector to 1.0.</a:t>
            </a:r>
          </a:p>
          <a:p>
            <a:endParaRPr lang="en-US" sz="1200" dirty="0"/>
          </a:p>
          <a:p>
            <a:r>
              <a:rPr lang="en-US" sz="1200" dirty="0"/>
              <a:t>Inject the photons and obtain the outcome. </a:t>
            </a:r>
          </a:p>
          <a:p>
            <a:endParaRPr lang="en-US" sz="1200" dirty="0"/>
          </a:p>
          <a:p>
            <a:r>
              <a:rPr lang="en-US" sz="1200" dirty="0"/>
              <a:t>Can you infer the resulting Bell state of the matter qubits from the detector outcome?</a:t>
            </a:r>
          </a:p>
          <a:p>
            <a:endParaRPr lang="en-US" sz="1200" dirty="0"/>
          </a:p>
          <a:p>
            <a:r>
              <a:rPr lang="en-US" sz="1200" dirty="0"/>
              <a:t>Can you verify the Bell state by measuring the matter qubits?</a:t>
            </a:r>
          </a:p>
          <a:p>
            <a:endParaRPr lang="en-GB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41B9-6F0F-5381-200F-690763A9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4BC3-7D26-B8A2-6859-3F45BDB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30783-4D3E-E854-D327-A2E597CE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46" y="2187163"/>
            <a:ext cx="1509672" cy="15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672E5-A89A-4D03-15D7-26F90CA0557A}"/>
              </a:ext>
            </a:extLst>
          </p:cNvPr>
          <p:cNvSpPr txBox="1"/>
          <p:nvPr/>
        </p:nvSpPr>
        <p:spPr>
          <a:xfrm>
            <a:off x="5970395" y="1939691"/>
            <a:ext cx="66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3AB57-BBB0-8719-20A9-C7BE8FC0EFA1}"/>
              </a:ext>
            </a:extLst>
          </p:cNvPr>
          <p:cNvSpPr txBox="1"/>
          <p:nvPr/>
        </p:nvSpPr>
        <p:spPr>
          <a:xfrm>
            <a:off x="6016964" y="3584653"/>
            <a:ext cx="61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qin1</a:t>
            </a:r>
            <a:endParaRPr lang="en-GB" sz="4800" dirty="0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A11509B3-2BA5-5855-3D0A-12ECCDB04483}"/>
              </a:ext>
            </a:extLst>
          </p:cNvPr>
          <p:cNvSpPr/>
          <p:nvPr/>
        </p:nvSpPr>
        <p:spPr>
          <a:xfrm rot="9675049">
            <a:off x="7830088" y="1834993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C8457B48-A043-73B7-77D1-551D3CB1C798}"/>
              </a:ext>
            </a:extLst>
          </p:cNvPr>
          <p:cNvSpPr/>
          <p:nvPr/>
        </p:nvSpPr>
        <p:spPr>
          <a:xfrm rot="15002288">
            <a:off x="7826697" y="3528801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10DE6-C13D-FE3A-083B-11F9FA4C6713}"/>
              </a:ext>
            </a:extLst>
          </p:cNvPr>
          <p:cNvSpPr txBox="1"/>
          <p:nvPr/>
        </p:nvSpPr>
        <p:spPr>
          <a:xfrm>
            <a:off x="7852529" y="1847244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80562-9BE0-5CCF-398A-DD72CAAD654A}"/>
              </a:ext>
            </a:extLst>
          </p:cNvPr>
          <p:cNvSpPr txBox="1"/>
          <p:nvPr/>
        </p:nvSpPr>
        <p:spPr>
          <a:xfrm>
            <a:off x="7849765" y="3658061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F80A6-AA9D-8290-F448-89E6B393A319}"/>
                  </a:ext>
                </a:extLst>
              </p:cNvPr>
              <p:cNvSpPr txBox="1"/>
              <p:nvPr/>
            </p:nvSpPr>
            <p:spPr>
              <a:xfrm>
                <a:off x="7290915" y="1427653"/>
                <a:ext cx="1578126" cy="310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↑↓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↓↑</m:t>
                          </m:r>
                        </m:e>
                      </m:d>
                    </m:oMath>
                  </m:oMathPara>
                </a14:m>
                <a:endParaRPr lang="en-GB" sz="14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F80A6-AA9D-8290-F448-89E6B393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915" y="1427653"/>
                <a:ext cx="1578126" cy="310891"/>
              </a:xfrm>
              <a:prstGeom prst="rect">
                <a:avLst/>
              </a:prstGeom>
              <a:blipFill>
                <a:blip r:embed="rId3"/>
                <a:stretch>
                  <a:fillRect t="-113725" r="-22780" b="-145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A864A-70BD-272E-2B10-919DD9BA5519}"/>
                  </a:ext>
                </a:extLst>
              </p:cNvPr>
              <p:cNvSpPr txBox="1"/>
              <p:nvPr/>
            </p:nvSpPr>
            <p:spPr>
              <a:xfrm>
                <a:off x="7418709" y="4207718"/>
                <a:ext cx="1578126" cy="231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↑↓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↓↑</m:t>
                          </m:r>
                        </m:e>
                      </m:d>
                    </m:oMath>
                  </m:oMathPara>
                </a14:m>
                <a:endParaRPr lang="en-GB" sz="1400" dirty="0" err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A864A-70BD-272E-2B10-919DD9BA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9" y="4207718"/>
                <a:ext cx="1578126" cy="231334"/>
              </a:xfrm>
              <a:prstGeom prst="rect">
                <a:avLst/>
              </a:prstGeom>
              <a:blipFill>
                <a:blip r:embed="rId4"/>
                <a:stretch>
                  <a:fillRect t="-152632" r="-22394" b="-2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80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9ED-8FA4-E0DA-F887-6A1ADBCA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Entanglement swapping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0C87F-F8EC-792F-99A3-BCFDCBA5E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44" y="1663206"/>
                <a:ext cx="3724364" cy="2578547"/>
              </a:xfrm>
            </p:spPr>
            <p:txBody>
              <a:bodyPr/>
              <a:lstStyle/>
              <a:p>
                <a:r>
                  <a:rPr lang="en-US" sz="1200" dirty="0"/>
                  <a:t>Create two Bell states – one on each link.</a:t>
                </a:r>
              </a:p>
              <a:p>
                <a:pPr lvl="1"/>
                <a:r>
                  <a:rPr lang="en-US" sz="1200" dirty="0"/>
                  <a:t>The links are provided for you.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Perform an entanglement swap.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Use the provided </a:t>
                </a:r>
                <a:r>
                  <a:rPr lang="en-US" sz="1200" b="1" dirty="0" err="1"/>
                  <a:t>get_state_after_swap</a:t>
                </a:r>
                <a:r>
                  <a:rPr lang="en-US" sz="1200" b="1" dirty="0"/>
                  <a:t> </a:t>
                </a:r>
                <a:r>
                  <a:rPr lang="en-US" sz="1200" dirty="0"/>
                  <a:t>function to figure out the A-D state.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Perform a Pauli correction to put the A-D pair in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200" b="0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state.</a:t>
                </a:r>
              </a:p>
              <a:p>
                <a:endParaRPr lang="en-US" sz="1200" dirty="0"/>
              </a:p>
              <a:p>
                <a:r>
                  <a:rPr lang="en-US" sz="1200"/>
                  <a:t>Verify your </a:t>
                </a:r>
                <a:r>
                  <a:rPr lang="en-US" sz="1200" dirty="0"/>
                  <a:t>work by performing a Bell state measurement on the A-D pair.</a:t>
                </a:r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0C87F-F8EC-792F-99A3-BCFDCBA5E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44" y="1663206"/>
                <a:ext cx="3724364" cy="2578547"/>
              </a:xfrm>
              <a:blipFill>
                <a:blip r:embed="rId2"/>
                <a:stretch>
                  <a:fillRect l="-2455" t="-2128" r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EAE4-E0E1-0EAB-802D-9599A314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1D62-C024-D66C-E54F-2B1CABA1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BA18A-652C-C61F-DB54-12D8A480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43" y="2093037"/>
            <a:ext cx="3919099" cy="1773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65CE2-586C-9187-8F52-FAD7B067A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808" y="2642473"/>
            <a:ext cx="1344235" cy="668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7B952-7688-2B6A-939C-D11AE8362123}"/>
              </a:ext>
            </a:extLst>
          </p:cNvPr>
          <p:cNvSpPr txBox="1"/>
          <p:nvPr/>
        </p:nvSpPr>
        <p:spPr>
          <a:xfrm>
            <a:off x="4869712" y="1665767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50049-4AED-2E83-7963-330AFC5E9436}"/>
              </a:ext>
            </a:extLst>
          </p:cNvPr>
          <p:cNvSpPr txBox="1"/>
          <p:nvPr/>
        </p:nvSpPr>
        <p:spPr>
          <a:xfrm>
            <a:off x="6283843" y="1663206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90CBD-E608-1C38-FEE9-0974F7B89829}"/>
              </a:ext>
            </a:extLst>
          </p:cNvPr>
          <p:cNvSpPr txBox="1"/>
          <p:nvPr/>
        </p:nvSpPr>
        <p:spPr>
          <a:xfrm>
            <a:off x="6784265" y="1663206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2E84B-254E-B5D0-E1DA-877F298471D5}"/>
              </a:ext>
            </a:extLst>
          </p:cNvPr>
          <p:cNvSpPr txBox="1"/>
          <p:nvPr/>
        </p:nvSpPr>
        <p:spPr>
          <a:xfrm>
            <a:off x="8205483" y="1665767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FE3DC-872C-5D6D-DDB7-DE82FD82B5E6}"/>
              </a:ext>
            </a:extLst>
          </p:cNvPr>
          <p:cNvCxnSpPr/>
          <p:nvPr/>
        </p:nvCxnSpPr>
        <p:spPr>
          <a:xfrm flipH="1">
            <a:off x="5089451" y="4040372"/>
            <a:ext cx="1339702" cy="0"/>
          </a:xfrm>
          <a:prstGeom prst="straightConnector1">
            <a:avLst/>
          </a:prstGeom>
          <a:ln w="6350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CFFF-82EE-D50E-AB7A-E9FD55010090}"/>
              </a:ext>
            </a:extLst>
          </p:cNvPr>
          <p:cNvCxnSpPr/>
          <p:nvPr/>
        </p:nvCxnSpPr>
        <p:spPr>
          <a:xfrm>
            <a:off x="7056391" y="4054547"/>
            <a:ext cx="1339702" cy="0"/>
          </a:xfrm>
          <a:prstGeom prst="straightConnector1">
            <a:avLst/>
          </a:prstGeom>
          <a:ln w="6350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52681"/>
      </p:ext>
    </p:extLst>
  </p:cSld>
  <p:clrMapOvr>
    <a:masterClrMapping/>
  </p:clrMapOvr>
</p:sld>
</file>

<file path=ppt/theme/theme1.xml><?xml version="1.0" encoding="utf-8"?>
<a:theme xmlns:a="http://schemas.openxmlformats.org/drawingml/2006/main" name="QuTech Theme">
  <a:themeElements>
    <a:clrScheme name="QuTech Colou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595D4"/>
      </a:accent1>
      <a:accent2>
        <a:srgbClr val="000E29"/>
      </a:accent2>
      <a:accent3>
        <a:srgbClr val="FBAE00"/>
      </a:accent3>
      <a:accent4>
        <a:srgbClr val="3AA935"/>
      </a:accent4>
      <a:accent5>
        <a:srgbClr val="9C0C6A"/>
      </a:accent5>
      <a:accent6>
        <a:srgbClr val="E84E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0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uTech_presentation_v1" id="{769A42D9-05B9-9D41-BD8C-351A6B2931B3}" vid="{586A6BD3-040F-7648-BAAB-71536CBFF6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60428431424F4D989BFE4807D62C6B" ma:contentTypeVersion="3" ma:contentTypeDescription="Create a new document." ma:contentTypeScope="" ma:versionID="2a7948c8e467cf4053a343f572df59bc">
  <xsd:schema xmlns:xsd="http://www.w3.org/2001/XMLSchema" xmlns:xs="http://www.w3.org/2001/XMLSchema" xmlns:p="http://schemas.microsoft.com/office/2006/metadata/properties" xmlns:ns2="ac2fffa2-a5e7-450e-bf09-fb9f7fd9db98" targetNamespace="http://schemas.microsoft.com/office/2006/metadata/properties" ma:root="true" ma:fieldsID="ad9d6177952d8a1d83bc1c3a8d866d26" ns2:_="">
    <xsd:import namespace="ac2fffa2-a5e7-450e-bf09-fb9f7fd9d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fffa2-a5e7-450e-bf09-fb9f7fd9d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278F92-B28D-4203-8E3F-577FF3DAD93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1af0281-71d2-4f6a-9fcd-bdb6c0e74218"/>
    <ds:schemaRef ds:uri="e70f3e6a-5284-4a4f-93f7-e6b6474014c3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D99A9A-8EF4-4E65-8D43-BD35B797C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F4D9C4-A5F5-4363-A8FB-D68198820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fffa2-a5e7-450e-bf09-fb9f7fd9db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13987</TotalTime>
  <Words>471</Words>
  <Application>Microsoft Office PowerPoint</Application>
  <PresentationFormat>On-screen Show (16:9)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QuTech Theme</vt:lpstr>
      <vt:lpstr>NetSquid Coding Exercise</vt:lpstr>
      <vt:lpstr>NetSquid Exercises</vt:lpstr>
      <vt:lpstr>NetSquid Exercises</vt:lpstr>
      <vt:lpstr>NetSquid in 10 minutes</vt:lpstr>
      <vt:lpstr>Detectors</vt:lpstr>
      <vt:lpstr>Heralded entanglement</vt:lpstr>
      <vt:lpstr>Entanglement swapping</vt:lpstr>
    </vt:vector>
  </TitlesOfParts>
  <Manager/>
  <Company>QuTech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Gebruiker</dc:creator>
  <cp:keywords/>
  <dc:description>QuTech Presentation - version 1.1 - April 2020
Design: Friends for Brands
Template: Ton Persoon</dc:description>
  <cp:lastModifiedBy>Wojciech Kozlowski</cp:lastModifiedBy>
  <cp:revision>336</cp:revision>
  <dcterms:created xsi:type="dcterms:W3CDTF">2017-04-18T11:12:42Z</dcterms:created>
  <dcterms:modified xsi:type="dcterms:W3CDTF">2023-09-17T16:59:47Z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0x0101004C60428431424F4D989BFE4807D62C6B</vt:lpwstr>
  </property>
</Properties>
</file>