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8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491F3-1E81-447C-9FA3-3F8B9A14E21F}" v="105" dt="2023-09-15T09:46:25.049"/>
    <p1510:client id="{44C59039-F3E4-44EF-B33C-D13F5A8EC08A}" v="90" dt="2023-08-11T09:53:51.909"/>
    <p1510:client id="{7AE4AA75-040C-4203-AC02-C1F82C6444E2}" v="69" dt="2023-08-11T11:58:14.025"/>
    <p1510:client id="{B43BB67B-EDD0-4F85-9FD0-A910038FBF56}" v="34" dt="2023-08-11T11:05:38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561" autoAdjust="0"/>
  </p:normalViewPr>
  <p:slideViewPr>
    <p:cSldViewPr snapToGrid="0">
      <p:cViewPr varScale="1">
        <p:scale>
          <a:sx n="77" d="100"/>
          <a:sy n="77" d="100"/>
        </p:scale>
        <p:origin x="1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dvries" userId="S::fdvries_qblox.com#ext#@tud365.onmicrosoft.com::64587872-398f-435c-881c-5fa47c6b17c6" providerId="AD" clId="Web-{B43BB67B-EDD0-4F85-9FD0-A910038FBF56}"/>
    <pc:docChg chg="addSld modSld">
      <pc:chgData name="fdvries" userId="S::fdvries_qblox.com#ext#@tud365.onmicrosoft.com::64587872-398f-435c-881c-5fa47c6b17c6" providerId="AD" clId="Web-{B43BB67B-EDD0-4F85-9FD0-A910038FBF56}" dt="2023-08-11T11:05:38.670" v="30" actId="1076"/>
      <pc:docMkLst>
        <pc:docMk/>
      </pc:docMkLst>
      <pc:sldChg chg="addSp modSp">
        <pc:chgData name="fdvries" userId="S::fdvries_qblox.com#ext#@tud365.onmicrosoft.com::64587872-398f-435c-881c-5fa47c6b17c6" providerId="AD" clId="Web-{B43BB67B-EDD0-4F85-9FD0-A910038FBF56}" dt="2023-08-11T11:03:47.324" v="12" actId="20577"/>
        <pc:sldMkLst>
          <pc:docMk/>
          <pc:sldMk cId="86360926" sldId="263"/>
        </pc:sldMkLst>
        <pc:spChg chg="add mod">
          <ac:chgData name="fdvries" userId="S::fdvries_qblox.com#ext#@tud365.onmicrosoft.com::64587872-398f-435c-881c-5fa47c6b17c6" providerId="AD" clId="Web-{B43BB67B-EDD0-4F85-9FD0-A910038FBF56}" dt="2023-08-11T11:03:13.839" v="5" actId="14100"/>
          <ac:spMkLst>
            <pc:docMk/>
            <pc:sldMk cId="86360926" sldId="263"/>
            <ac:spMk id="3" creationId="{56963FA5-6EE2-F273-B6E6-6FBA6061DC01}"/>
          </ac:spMkLst>
        </pc:spChg>
        <pc:spChg chg="add mod">
          <ac:chgData name="fdvries" userId="S::fdvries_qblox.com#ext#@tud365.onmicrosoft.com::64587872-398f-435c-881c-5fa47c6b17c6" providerId="AD" clId="Web-{B43BB67B-EDD0-4F85-9FD0-A910038FBF56}" dt="2023-08-11T11:03:47.324" v="12" actId="20577"/>
          <ac:spMkLst>
            <pc:docMk/>
            <pc:sldMk cId="86360926" sldId="263"/>
            <ac:spMk id="5" creationId="{E95FCC14-E7A7-9A45-2398-B54CD1586248}"/>
          </ac:spMkLst>
        </pc:spChg>
        <pc:picChg chg="add mod">
          <ac:chgData name="fdvries" userId="S::fdvries_qblox.com#ext#@tud365.onmicrosoft.com::64587872-398f-435c-881c-5fa47c6b17c6" providerId="AD" clId="Web-{B43BB67B-EDD0-4F85-9FD0-A910038FBF56}" dt="2023-08-11T11:03:29.949" v="7" actId="1076"/>
          <ac:picMkLst>
            <pc:docMk/>
            <pc:sldMk cId="86360926" sldId="263"/>
            <ac:picMk id="4" creationId="{8BC798AE-77A2-5888-AC07-06963E03DF94}"/>
          </ac:picMkLst>
        </pc:picChg>
      </pc:sldChg>
      <pc:sldChg chg="addSp modSp new">
        <pc:chgData name="fdvries" userId="S::fdvries_qblox.com#ext#@tud365.onmicrosoft.com::64587872-398f-435c-881c-5fa47c6b17c6" providerId="AD" clId="Web-{B43BB67B-EDD0-4F85-9FD0-A910038FBF56}" dt="2023-08-11T11:05:38.670" v="30" actId="1076"/>
        <pc:sldMkLst>
          <pc:docMk/>
          <pc:sldMk cId="916463457" sldId="264"/>
        </pc:sldMkLst>
        <pc:spChg chg="mod">
          <ac:chgData name="fdvries" userId="S::fdvries_qblox.com#ext#@tud365.onmicrosoft.com::64587872-398f-435c-881c-5fa47c6b17c6" providerId="AD" clId="Web-{B43BB67B-EDD0-4F85-9FD0-A910038FBF56}" dt="2023-08-11T11:03:54.090" v="17" actId="20577"/>
          <ac:spMkLst>
            <pc:docMk/>
            <pc:sldMk cId="916463457" sldId="264"/>
            <ac:spMk id="2" creationId="{B7376517-15A5-7E21-F3D6-8F8489393618}"/>
          </ac:spMkLst>
        </pc:spChg>
        <pc:spChg chg="add mod">
          <ac:chgData name="fdvries" userId="S::fdvries_qblox.com#ext#@tud365.onmicrosoft.com::64587872-398f-435c-881c-5fa47c6b17c6" providerId="AD" clId="Web-{B43BB67B-EDD0-4F85-9FD0-A910038FBF56}" dt="2023-08-11T11:04:25.012" v="21" actId="1076"/>
          <ac:spMkLst>
            <pc:docMk/>
            <pc:sldMk cId="916463457" sldId="264"/>
            <ac:spMk id="3" creationId="{537EEE77-632A-BAA8-8B20-1F6E284D9FFD}"/>
          </ac:spMkLst>
        </pc:spChg>
        <pc:spChg chg="add mod">
          <ac:chgData name="fdvries" userId="S::fdvries_qblox.com#ext#@tud365.onmicrosoft.com::64587872-398f-435c-881c-5fa47c6b17c6" providerId="AD" clId="Web-{B43BB67B-EDD0-4F85-9FD0-A910038FBF56}" dt="2023-08-11T11:04:40.685" v="26" actId="1076"/>
          <ac:spMkLst>
            <pc:docMk/>
            <pc:sldMk cId="916463457" sldId="264"/>
            <ac:spMk id="4" creationId="{0A6295DE-6DAE-F175-797D-88A99A8BCFBA}"/>
          </ac:spMkLst>
        </pc:spChg>
        <pc:spChg chg="add mod">
          <ac:chgData name="fdvries" userId="S::fdvries_qblox.com#ext#@tud365.onmicrosoft.com::64587872-398f-435c-881c-5fa47c6b17c6" providerId="AD" clId="Web-{B43BB67B-EDD0-4F85-9FD0-A910038FBF56}" dt="2023-08-11T11:05:38.670" v="30" actId="1076"/>
          <ac:spMkLst>
            <pc:docMk/>
            <pc:sldMk cId="916463457" sldId="264"/>
            <ac:spMk id="5" creationId="{2BC354BD-1387-8BC5-E756-71F26B27A9DC}"/>
          </ac:spMkLst>
        </pc:spChg>
      </pc:sldChg>
    </pc:docChg>
  </pc:docChgLst>
  <pc:docChgLst>
    <pc:chgData name="fdvries" userId="S::fdvries_qblox.com#ext#@tud365.onmicrosoft.com::64587872-398f-435c-881c-5fa47c6b17c6" providerId="AD" clId="Web-{7AE4AA75-040C-4203-AC02-C1F82C6444E2}"/>
    <pc:docChg chg="addSld modSld">
      <pc:chgData name="fdvries" userId="S::fdvries_qblox.com#ext#@tud365.onmicrosoft.com::64587872-398f-435c-881c-5fa47c6b17c6" providerId="AD" clId="Web-{7AE4AA75-040C-4203-AC02-C1F82C6444E2}" dt="2023-08-11T11:58:14.025" v="47" actId="1076"/>
      <pc:docMkLst>
        <pc:docMk/>
      </pc:docMkLst>
      <pc:sldChg chg="addSp modSp new">
        <pc:chgData name="fdvries" userId="S::fdvries_qblox.com#ext#@tud365.onmicrosoft.com::64587872-398f-435c-881c-5fa47c6b17c6" providerId="AD" clId="Web-{7AE4AA75-040C-4203-AC02-C1F82C6444E2}" dt="2023-08-11T11:43:38.945" v="42" actId="1076"/>
        <pc:sldMkLst>
          <pc:docMk/>
          <pc:sldMk cId="3228607302" sldId="265"/>
        </pc:sldMkLst>
        <pc:spChg chg="mod">
          <ac:chgData name="fdvries" userId="S::fdvries_qblox.com#ext#@tud365.onmicrosoft.com::64587872-398f-435c-881c-5fa47c6b17c6" providerId="AD" clId="Web-{7AE4AA75-040C-4203-AC02-C1F82C6444E2}" dt="2023-08-11T11:33:43.939" v="6" actId="20577"/>
          <ac:spMkLst>
            <pc:docMk/>
            <pc:sldMk cId="3228607302" sldId="265"/>
            <ac:spMk id="2" creationId="{3E9269BA-848D-DEB4-AE51-8897F0062D3F}"/>
          </ac:spMkLst>
        </pc:spChg>
        <pc:spChg chg="add mod">
          <ac:chgData name="fdvries" userId="S::fdvries_qblox.com#ext#@tud365.onmicrosoft.com::64587872-398f-435c-881c-5fa47c6b17c6" providerId="AD" clId="Web-{7AE4AA75-040C-4203-AC02-C1F82C6444E2}" dt="2023-08-11T11:42:48.834" v="28" actId="1076"/>
          <ac:spMkLst>
            <pc:docMk/>
            <pc:sldMk cId="3228607302" sldId="265"/>
            <ac:spMk id="4" creationId="{16FA7C4E-6C96-684A-5514-DEA02047C43D}"/>
          </ac:spMkLst>
        </pc:spChg>
        <pc:spChg chg="add mod">
          <ac:chgData name="fdvries" userId="S::fdvries_qblox.com#ext#@tud365.onmicrosoft.com::64587872-398f-435c-881c-5fa47c6b17c6" providerId="AD" clId="Web-{7AE4AA75-040C-4203-AC02-C1F82C6444E2}" dt="2023-08-11T11:43:05.366" v="38" actId="20577"/>
          <ac:spMkLst>
            <pc:docMk/>
            <pc:sldMk cId="3228607302" sldId="265"/>
            <ac:spMk id="5" creationId="{DA3877F8-E647-7DD6-CDC5-7985EBE94DD2}"/>
          </ac:spMkLst>
        </pc:spChg>
        <pc:picChg chg="add mod">
          <ac:chgData name="fdvries" userId="S::fdvries_qblox.com#ext#@tud365.onmicrosoft.com::64587872-398f-435c-881c-5fa47c6b17c6" providerId="AD" clId="Web-{7AE4AA75-040C-4203-AC02-C1F82C6444E2}" dt="2023-08-11T11:42:50.318" v="29" actId="1076"/>
          <ac:picMkLst>
            <pc:docMk/>
            <pc:sldMk cId="3228607302" sldId="265"/>
            <ac:picMk id="3" creationId="{9FCDBB56-AE66-6E2B-364D-CE16CE53EB68}"/>
          </ac:picMkLst>
        </pc:picChg>
        <pc:picChg chg="add mod">
          <ac:chgData name="fdvries" userId="S::fdvries_qblox.com#ext#@tud365.onmicrosoft.com::64587872-398f-435c-881c-5fa47c6b17c6" providerId="AD" clId="Web-{7AE4AA75-040C-4203-AC02-C1F82C6444E2}" dt="2023-08-11T11:43:38.945" v="42" actId="1076"/>
          <ac:picMkLst>
            <pc:docMk/>
            <pc:sldMk cId="3228607302" sldId="265"/>
            <ac:picMk id="6" creationId="{F760DF5E-3750-9B62-2D95-78A9595DBC0F}"/>
          </ac:picMkLst>
        </pc:picChg>
      </pc:sldChg>
      <pc:sldChg chg="addSp modSp new">
        <pc:chgData name="fdvries" userId="S::fdvries_qblox.com#ext#@tud365.onmicrosoft.com::64587872-398f-435c-881c-5fa47c6b17c6" providerId="AD" clId="Web-{7AE4AA75-040C-4203-AC02-C1F82C6444E2}" dt="2023-08-11T11:58:14.025" v="47" actId="1076"/>
        <pc:sldMkLst>
          <pc:docMk/>
          <pc:sldMk cId="2105633367" sldId="266"/>
        </pc:sldMkLst>
        <pc:picChg chg="add mod">
          <ac:chgData name="fdvries" userId="S::fdvries_qblox.com#ext#@tud365.onmicrosoft.com::64587872-398f-435c-881c-5fa47c6b17c6" providerId="AD" clId="Web-{7AE4AA75-040C-4203-AC02-C1F82C6444E2}" dt="2023-08-11T11:58:14.025" v="47" actId="1076"/>
          <ac:picMkLst>
            <pc:docMk/>
            <pc:sldMk cId="2105633367" sldId="266"/>
            <ac:picMk id="3" creationId="{8F4440D5-3460-6400-42E7-9F6749554AE6}"/>
          </ac:picMkLst>
        </pc:picChg>
      </pc:sldChg>
    </pc:docChg>
  </pc:docChgLst>
  <pc:docChgLst>
    <pc:chgData name="fdvries" userId="S::fdvries_qblox.com#ext#@tud365.onmicrosoft.com::64587872-398f-435c-881c-5fa47c6b17c6" providerId="AD" clId="Web-{2C6491F3-1E81-447C-9FA3-3F8B9A14E21F}"/>
    <pc:docChg chg="addSld delSld modSld">
      <pc:chgData name="fdvries" userId="S::fdvries_qblox.com#ext#@tud365.onmicrosoft.com::64587872-398f-435c-881c-5fa47c6b17c6" providerId="AD" clId="Web-{2C6491F3-1E81-447C-9FA3-3F8B9A14E21F}" dt="2023-09-15T09:46:25.049" v="82" actId="20577"/>
      <pc:docMkLst>
        <pc:docMk/>
      </pc:docMkLst>
      <pc:sldChg chg="addSp modSp">
        <pc:chgData name="fdvries" userId="S::fdvries_qblox.com#ext#@tud365.onmicrosoft.com::64587872-398f-435c-881c-5fa47c6b17c6" providerId="AD" clId="Web-{2C6491F3-1E81-447C-9FA3-3F8B9A14E21F}" dt="2023-09-15T09:45:09.028" v="51" actId="20577"/>
        <pc:sldMkLst>
          <pc:docMk/>
          <pc:sldMk cId="2685490176" sldId="257"/>
        </pc:sldMkLst>
        <pc:spChg chg="mod">
          <ac:chgData name="fdvries" userId="S::fdvries_qblox.com#ext#@tud365.onmicrosoft.com::64587872-398f-435c-881c-5fa47c6b17c6" providerId="AD" clId="Web-{2C6491F3-1E81-447C-9FA3-3F8B9A14E21F}" dt="2023-09-15T09:45:09.028" v="51" actId="20577"/>
          <ac:spMkLst>
            <pc:docMk/>
            <pc:sldMk cId="2685490176" sldId="257"/>
            <ac:spMk id="2" creationId="{7998C2A2-9131-20CD-A81E-AC854539B87F}"/>
          </ac:spMkLst>
        </pc:spChg>
        <pc:picChg chg="mod modCrop">
          <ac:chgData name="fdvries" userId="S::fdvries_qblox.com#ext#@tud365.onmicrosoft.com::64587872-398f-435c-881c-5fa47c6b17c6" providerId="AD" clId="Web-{2C6491F3-1E81-447C-9FA3-3F8B9A14E21F}" dt="2023-09-15T09:43:53.788" v="23"/>
          <ac:picMkLst>
            <pc:docMk/>
            <pc:sldMk cId="2685490176" sldId="257"/>
            <ac:picMk id="4" creationId="{12B7DC4F-5D23-C846-5ADD-95EDA303F56F}"/>
          </ac:picMkLst>
        </pc:picChg>
        <pc:picChg chg="add mod modCrop">
          <ac:chgData name="fdvries" userId="S::fdvries_qblox.com#ext#@tud365.onmicrosoft.com::64587872-398f-435c-881c-5fa47c6b17c6" providerId="AD" clId="Web-{2C6491F3-1E81-447C-9FA3-3F8B9A14E21F}" dt="2023-09-15T09:44:14.321" v="36" actId="1076"/>
          <ac:picMkLst>
            <pc:docMk/>
            <pc:sldMk cId="2685490176" sldId="257"/>
            <ac:picMk id="5" creationId="{2C774111-1553-28D8-EFC5-EF54BC30E827}"/>
          </ac:picMkLst>
        </pc:picChg>
      </pc:sldChg>
      <pc:sldChg chg="modSp del">
        <pc:chgData name="fdvries" userId="S::fdvries_qblox.com#ext#@tud365.onmicrosoft.com::64587872-398f-435c-881c-5fa47c6b17c6" providerId="AD" clId="Web-{2C6491F3-1E81-447C-9FA3-3F8B9A14E21F}" dt="2023-09-15T09:45:10.044" v="52"/>
        <pc:sldMkLst>
          <pc:docMk/>
          <pc:sldMk cId="620330063" sldId="258"/>
        </pc:sldMkLst>
        <pc:spChg chg="mod">
          <ac:chgData name="fdvries" userId="S::fdvries_qblox.com#ext#@tud365.onmicrosoft.com::64587872-398f-435c-881c-5fa47c6b17c6" providerId="AD" clId="Web-{2C6491F3-1E81-447C-9FA3-3F8B9A14E21F}" dt="2023-09-15T09:42:50.924" v="10" actId="20577"/>
          <ac:spMkLst>
            <pc:docMk/>
            <pc:sldMk cId="620330063" sldId="258"/>
            <ac:spMk id="2" creationId="{2E735184-705E-A6A9-27B5-408D5CF424BA}"/>
          </ac:spMkLst>
        </pc:spChg>
      </pc:sldChg>
      <pc:sldChg chg="addSp modSp">
        <pc:chgData name="fdvries" userId="S::fdvries_qblox.com#ext#@tud365.onmicrosoft.com::64587872-398f-435c-881c-5fa47c6b17c6" providerId="AD" clId="Web-{2C6491F3-1E81-447C-9FA3-3F8B9A14E21F}" dt="2023-09-15T09:46:25.049" v="82" actId="20577"/>
        <pc:sldMkLst>
          <pc:docMk/>
          <pc:sldMk cId="2024125179" sldId="259"/>
        </pc:sldMkLst>
        <pc:spChg chg="mod">
          <ac:chgData name="fdvries" userId="S::fdvries_qblox.com#ext#@tud365.onmicrosoft.com::64587872-398f-435c-881c-5fa47c6b17c6" providerId="AD" clId="Web-{2C6491F3-1E81-447C-9FA3-3F8B9A14E21F}" dt="2023-09-15T09:45:28.139" v="57" actId="20577"/>
          <ac:spMkLst>
            <pc:docMk/>
            <pc:sldMk cId="2024125179" sldId="259"/>
            <ac:spMk id="2" creationId="{C57BB4B4-B7D7-7C69-DDFD-50CB5A5FE389}"/>
          </ac:spMkLst>
        </pc:spChg>
        <pc:spChg chg="add mod">
          <ac:chgData name="fdvries" userId="S::fdvries_qblox.com#ext#@tud365.onmicrosoft.com::64587872-398f-435c-881c-5fa47c6b17c6" providerId="AD" clId="Web-{2C6491F3-1E81-447C-9FA3-3F8B9A14E21F}" dt="2023-09-15T09:46:25.049" v="82" actId="20577"/>
          <ac:spMkLst>
            <pc:docMk/>
            <pc:sldMk cId="2024125179" sldId="259"/>
            <ac:spMk id="4" creationId="{9111CD4C-1943-567A-4F0A-EE5900B5DCB9}"/>
          </ac:spMkLst>
        </pc:spChg>
      </pc:sldChg>
      <pc:sldChg chg="modSp">
        <pc:chgData name="fdvries" userId="S::fdvries_qblox.com#ext#@tud365.onmicrosoft.com::64587872-398f-435c-881c-5fa47c6b17c6" providerId="AD" clId="Web-{2C6491F3-1E81-447C-9FA3-3F8B9A14E21F}" dt="2023-09-15T09:43:32.443" v="19" actId="20577"/>
        <pc:sldMkLst>
          <pc:docMk/>
          <pc:sldMk cId="3139067896" sldId="260"/>
        </pc:sldMkLst>
        <pc:spChg chg="mod">
          <ac:chgData name="fdvries" userId="S::fdvries_qblox.com#ext#@tud365.onmicrosoft.com::64587872-398f-435c-881c-5fa47c6b17c6" providerId="AD" clId="Web-{2C6491F3-1E81-447C-9FA3-3F8B9A14E21F}" dt="2023-09-15T09:43:32.443" v="19" actId="20577"/>
          <ac:spMkLst>
            <pc:docMk/>
            <pc:sldMk cId="3139067896" sldId="260"/>
            <ac:spMk id="2" creationId="{298F4CFE-61E0-A8B3-F55B-CE1B4EF3ED7F}"/>
          </ac:spMkLst>
        </pc:spChg>
      </pc:sldChg>
      <pc:sldChg chg="modSp">
        <pc:chgData name="fdvries" userId="S::fdvries_qblox.com#ext#@tud365.onmicrosoft.com::64587872-398f-435c-881c-5fa47c6b17c6" providerId="AD" clId="Web-{2C6491F3-1E81-447C-9FA3-3F8B9A14E21F}" dt="2023-09-15T09:43:21.161" v="14" actId="20577"/>
        <pc:sldMkLst>
          <pc:docMk/>
          <pc:sldMk cId="3521583553" sldId="262"/>
        </pc:sldMkLst>
        <pc:spChg chg="mod">
          <ac:chgData name="fdvries" userId="S::fdvries_qblox.com#ext#@tud365.onmicrosoft.com::64587872-398f-435c-881c-5fa47c6b17c6" providerId="AD" clId="Web-{2C6491F3-1E81-447C-9FA3-3F8B9A14E21F}" dt="2023-09-15T09:43:21.161" v="14" actId="20577"/>
          <ac:spMkLst>
            <pc:docMk/>
            <pc:sldMk cId="3521583553" sldId="262"/>
            <ac:spMk id="2" creationId="{574DB5BD-91ED-F077-E055-FAA8A7151393}"/>
          </ac:spMkLst>
        </pc:spChg>
      </pc:sldChg>
      <pc:sldChg chg="new del">
        <pc:chgData name="fdvries" userId="S::fdvries_qblox.com#ext#@tud365.onmicrosoft.com::64587872-398f-435c-881c-5fa47c6b17c6" providerId="AD" clId="Web-{2C6491F3-1E81-447C-9FA3-3F8B9A14E21F}" dt="2023-09-15T09:45:34.436" v="59"/>
        <pc:sldMkLst>
          <pc:docMk/>
          <pc:sldMk cId="573339584" sldId="267"/>
        </pc:sldMkLst>
      </pc:sldChg>
    </pc:docChg>
  </pc:docChgLst>
  <pc:docChgLst>
    <pc:chgData name="fdvries" userId="S::fdvries_qblox.com#ext#@tud365.onmicrosoft.com::64587872-398f-435c-881c-5fa47c6b17c6" providerId="AD" clId="Web-{44C59039-F3E4-44EF-B33C-D13F5A8EC08A}"/>
    <pc:docChg chg="addSld modSld">
      <pc:chgData name="fdvries" userId="S::fdvries_qblox.com#ext#@tud365.onmicrosoft.com::64587872-398f-435c-881c-5fa47c6b17c6" providerId="AD" clId="Web-{44C59039-F3E4-44EF-B33C-D13F5A8EC08A}" dt="2023-08-11T09:53:49.722" v="81" actId="20577"/>
      <pc:docMkLst>
        <pc:docMk/>
      </pc:docMkLst>
      <pc:sldChg chg="addSp delSp modSp new">
        <pc:chgData name="fdvries" userId="S::fdvries_qblox.com#ext#@tud365.onmicrosoft.com::64587872-398f-435c-881c-5fa47c6b17c6" providerId="AD" clId="Web-{44C59039-F3E4-44EF-B33C-D13F5A8EC08A}" dt="2023-08-11T09:31:35.504" v="12" actId="1076"/>
        <pc:sldMkLst>
          <pc:docMk/>
          <pc:sldMk cId="2685490176" sldId="257"/>
        </pc:sldMkLst>
        <pc:picChg chg="add del mod">
          <ac:chgData name="fdvries" userId="S::fdvries_qblox.com#ext#@tud365.onmicrosoft.com::64587872-398f-435c-881c-5fa47c6b17c6" providerId="AD" clId="Web-{44C59039-F3E4-44EF-B33C-D13F5A8EC08A}" dt="2023-08-11T09:31:27.394" v="7"/>
          <ac:picMkLst>
            <pc:docMk/>
            <pc:sldMk cId="2685490176" sldId="257"/>
            <ac:picMk id="3" creationId="{209AAD8B-6767-03EB-5C2E-30BD5F34719C}"/>
          </ac:picMkLst>
        </pc:picChg>
        <pc:picChg chg="add mod">
          <ac:chgData name="fdvries" userId="S::fdvries_qblox.com#ext#@tud365.onmicrosoft.com::64587872-398f-435c-881c-5fa47c6b17c6" providerId="AD" clId="Web-{44C59039-F3E4-44EF-B33C-D13F5A8EC08A}" dt="2023-08-11T09:31:35.504" v="12" actId="1076"/>
          <ac:picMkLst>
            <pc:docMk/>
            <pc:sldMk cId="2685490176" sldId="257"/>
            <ac:picMk id="4" creationId="{12B7DC4F-5D23-C846-5ADD-95EDA303F56F}"/>
          </ac:picMkLst>
        </pc:picChg>
      </pc:sldChg>
      <pc:sldChg chg="addSp modSp new">
        <pc:chgData name="fdvries" userId="S::fdvries_qblox.com#ext#@tud365.onmicrosoft.com::64587872-398f-435c-881c-5fa47c6b17c6" providerId="AD" clId="Web-{44C59039-F3E4-44EF-B33C-D13F5A8EC08A}" dt="2023-08-11T09:32:18.459" v="20" actId="1076"/>
        <pc:sldMkLst>
          <pc:docMk/>
          <pc:sldMk cId="620330063" sldId="258"/>
        </pc:sldMkLst>
        <pc:picChg chg="add mod">
          <ac:chgData name="fdvries" userId="S::fdvries_qblox.com#ext#@tud365.onmicrosoft.com::64587872-398f-435c-881c-5fa47c6b17c6" providerId="AD" clId="Web-{44C59039-F3E4-44EF-B33C-D13F5A8EC08A}" dt="2023-08-11T09:32:18.459" v="20" actId="1076"/>
          <ac:picMkLst>
            <pc:docMk/>
            <pc:sldMk cId="620330063" sldId="258"/>
            <ac:picMk id="3" creationId="{E70D1292-9885-F661-C231-EADDBB2C88CE}"/>
          </ac:picMkLst>
        </pc:picChg>
      </pc:sldChg>
      <pc:sldChg chg="addSp modSp new">
        <pc:chgData name="fdvries" userId="S::fdvries_qblox.com#ext#@tud365.onmicrosoft.com::64587872-398f-435c-881c-5fa47c6b17c6" providerId="AD" clId="Web-{44C59039-F3E4-44EF-B33C-D13F5A8EC08A}" dt="2023-08-11T09:33:49.055" v="28" actId="1076"/>
        <pc:sldMkLst>
          <pc:docMk/>
          <pc:sldMk cId="2024125179" sldId="259"/>
        </pc:sldMkLst>
        <pc:spChg chg="mod">
          <ac:chgData name="fdvries" userId="S::fdvries_qblox.com#ext#@tud365.onmicrosoft.com::64587872-398f-435c-881c-5fa47c6b17c6" providerId="AD" clId="Web-{44C59039-F3E4-44EF-B33C-D13F5A8EC08A}" dt="2023-08-11T09:33:46.712" v="26" actId="20577"/>
          <ac:spMkLst>
            <pc:docMk/>
            <pc:sldMk cId="2024125179" sldId="259"/>
            <ac:spMk id="2" creationId="{C57BB4B4-B7D7-7C69-DDFD-50CB5A5FE389}"/>
          </ac:spMkLst>
        </pc:spChg>
        <pc:picChg chg="add mod">
          <ac:chgData name="fdvries" userId="S::fdvries_qblox.com#ext#@tud365.onmicrosoft.com::64587872-398f-435c-881c-5fa47c6b17c6" providerId="AD" clId="Web-{44C59039-F3E4-44EF-B33C-D13F5A8EC08A}" dt="2023-08-11T09:33:49.055" v="28" actId="1076"/>
          <ac:picMkLst>
            <pc:docMk/>
            <pc:sldMk cId="2024125179" sldId="259"/>
            <ac:picMk id="3" creationId="{5FEB2061-AE69-AC2C-8F61-053F89C78523}"/>
          </ac:picMkLst>
        </pc:picChg>
      </pc:sldChg>
      <pc:sldChg chg="addSp modSp new">
        <pc:chgData name="fdvries" userId="S::fdvries_qblox.com#ext#@tud365.onmicrosoft.com::64587872-398f-435c-881c-5fa47c6b17c6" providerId="AD" clId="Web-{44C59039-F3E4-44EF-B33C-D13F5A8EC08A}" dt="2023-08-11T09:39:34.270" v="45" actId="1076"/>
        <pc:sldMkLst>
          <pc:docMk/>
          <pc:sldMk cId="3139067896" sldId="260"/>
        </pc:sldMkLst>
        <pc:spChg chg="mod">
          <ac:chgData name="fdvries" userId="S::fdvries_qblox.com#ext#@tud365.onmicrosoft.com::64587872-398f-435c-881c-5fa47c6b17c6" providerId="AD" clId="Web-{44C59039-F3E4-44EF-B33C-D13F5A8EC08A}" dt="2023-08-11T09:39:25.192" v="36" actId="20577"/>
          <ac:spMkLst>
            <pc:docMk/>
            <pc:sldMk cId="3139067896" sldId="260"/>
            <ac:spMk id="2" creationId="{298F4CFE-61E0-A8B3-F55B-CE1B4EF3ED7F}"/>
          </ac:spMkLst>
        </pc:spChg>
        <pc:picChg chg="add mod">
          <ac:chgData name="fdvries" userId="S::fdvries_qblox.com#ext#@tud365.onmicrosoft.com::64587872-398f-435c-881c-5fa47c6b17c6" providerId="AD" clId="Web-{44C59039-F3E4-44EF-B33C-D13F5A8EC08A}" dt="2023-08-11T09:39:34.270" v="45" actId="1076"/>
          <ac:picMkLst>
            <pc:docMk/>
            <pc:sldMk cId="3139067896" sldId="260"/>
            <ac:picMk id="3" creationId="{E37BE3CE-CE93-8B07-B5D6-0AC9AF994EF5}"/>
          </ac:picMkLst>
        </pc:picChg>
      </pc:sldChg>
      <pc:sldChg chg="modSp new">
        <pc:chgData name="fdvries" userId="S::fdvries_qblox.com#ext#@tud365.onmicrosoft.com::64587872-398f-435c-881c-5fa47c6b17c6" providerId="AD" clId="Web-{44C59039-F3E4-44EF-B33C-D13F5A8EC08A}" dt="2023-08-11T09:43:13.247" v="58" actId="20577"/>
        <pc:sldMkLst>
          <pc:docMk/>
          <pc:sldMk cId="785743577" sldId="261"/>
        </pc:sldMkLst>
        <pc:spChg chg="mod">
          <ac:chgData name="fdvries" userId="S::fdvries_qblox.com#ext#@tud365.onmicrosoft.com::64587872-398f-435c-881c-5fa47c6b17c6" providerId="AD" clId="Web-{44C59039-F3E4-44EF-B33C-D13F5A8EC08A}" dt="2023-08-11T09:43:13.247" v="58" actId="20577"/>
          <ac:spMkLst>
            <pc:docMk/>
            <pc:sldMk cId="785743577" sldId="261"/>
            <ac:spMk id="2" creationId="{37BE92C3-A5F1-C339-B323-540BDD636CC1}"/>
          </ac:spMkLst>
        </pc:spChg>
      </pc:sldChg>
      <pc:sldChg chg="addSp modSp new">
        <pc:chgData name="fdvries" userId="S::fdvries_qblox.com#ext#@tud365.onmicrosoft.com::64587872-398f-435c-881c-5fa47c6b17c6" providerId="AD" clId="Web-{44C59039-F3E4-44EF-B33C-D13F5A8EC08A}" dt="2023-08-11T09:44:23.874" v="77" actId="20577"/>
        <pc:sldMkLst>
          <pc:docMk/>
          <pc:sldMk cId="3521583553" sldId="262"/>
        </pc:sldMkLst>
        <pc:spChg chg="mod">
          <ac:chgData name="fdvries" userId="S::fdvries_qblox.com#ext#@tud365.onmicrosoft.com::64587872-398f-435c-881c-5fa47c6b17c6" providerId="AD" clId="Web-{44C59039-F3E4-44EF-B33C-D13F5A8EC08A}" dt="2023-08-11T09:44:23.874" v="77" actId="20577"/>
          <ac:spMkLst>
            <pc:docMk/>
            <pc:sldMk cId="3521583553" sldId="262"/>
            <ac:spMk id="2" creationId="{574DB5BD-91ED-F077-E055-FAA8A7151393}"/>
          </ac:spMkLst>
        </pc:spChg>
        <pc:picChg chg="add mod">
          <ac:chgData name="fdvries" userId="S::fdvries_qblox.com#ext#@tud365.onmicrosoft.com::64587872-398f-435c-881c-5fa47c6b17c6" providerId="AD" clId="Web-{44C59039-F3E4-44EF-B33C-D13F5A8EC08A}" dt="2023-08-11T09:44:18.077" v="73" actId="1076"/>
          <ac:picMkLst>
            <pc:docMk/>
            <pc:sldMk cId="3521583553" sldId="262"/>
            <ac:picMk id="3" creationId="{B46A06A2-820B-4F20-42A7-10E513D276EB}"/>
          </ac:picMkLst>
        </pc:picChg>
      </pc:sldChg>
      <pc:sldChg chg="modSp new">
        <pc:chgData name="fdvries" userId="S::fdvries_qblox.com#ext#@tud365.onmicrosoft.com::64587872-398f-435c-881c-5fa47c6b17c6" providerId="AD" clId="Web-{44C59039-F3E4-44EF-B33C-D13F5A8EC08A}" dt="2023-08-11T09:53:49.722" v="81" actId="20577"/>
        <pc:sldMkLst>
          <pc:docMk/>
          <pc:sldMk cId="86360926" sldId="263"/>
        </pc:sldMkLst>
        <pc:spChg chg="mod">
          <ac:chgData name="fdvries" userId="S::fdvries_qblox.com#ext#@tud365.onmicrosoft.com::64587872-398f-435c-881c-5fa47c6b17c6" providerId="AD" clId="Web-{44C59039-F3E4-44EF-B33C-D13F5A8EC08A}" dt="2023-08-11T09:53:49.722" v="81" actId="20577"/>
          <ac:spMkLst>
            <pc:docMk/>
            <pc:sldMk cId="86360926" sldId="263"/>
            <ac:spMk id="2" creationId="{F0BBF3E3-0B5C-B1FE-5747-F686035F07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tsquid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netsquid.org/latest-release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NetSquid Setup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TUT04 - </a:t>
            </a:r>
            <a:r>
              <a:rPr lang="en-GB" dirty="0"/>
              <a:t>Hardware architecture for Quantum Networks</a:t>
            </a:r>
          </a:p>
          <a:p>
            <a:r>
              <a:rPr lang="en-GB" dirty="0"/>
              <a:t>IEEE Quantum Week 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8C2A2-9131-20CD-A81E-AC854539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Browse to </a:t>
            </a:r>
            <a:r>
              <a:rPr lang="nl-NL" dirty="0">
                <a:cs typeface="Calibri Light"/>
                <a:hlinkClick r:id="rId2"/>
              </a:rPr>
              <a:t>netsquid.org</a:t>
            </a:r>
            <a:r>
              <a:rPr lang="nl-NL" dirty="0">
                <a:cs typeface="Calibri Light"/>
              </a:rPr>
              <a:t>: click Register now</a:t>
            </a:r>
            <a:endParaRPr lang="nl-NL" dirty="0"/>
          </a:p>
        </p:txBody>
      </p:sp>
      <p:pic>
        <p:nvPicPr>
          <p:cNvPr id="4" name="Afbeelding 3" descr="Afbeelding met tekst, schermopname, grafische vormgeving, Graphics&#10;&#10;Automatisch gegenereerde beschrijving">
            <a:extLst>
              <a:ext uri="{FF2B5EF4-FFF2-40B4-BE49-F238E27FC236}">
                <a16:creationId xmlns:a16="http://schemas.microsoft.com/office/drawing/2014/main" id="{12B7DC4F-5D23-C846-5ADD-95EDA303F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" b="52063"/>
          <a:stretch/>
        </p:blipFill>
        <p:spPr>
          <a:xfrm>
            <a:off x="1175818" y="1692480"/>
            <a:ext cx="8842854" cy="1501252"/>
          </a:xfrm>
          <a:prstGeom prst="rect">
            <a:avLst/>
          </a:prstGeom>
        </p:spPr>
      </p:pic>
      <p:pic>
        <p:nvPicPr>
          <p:cNvPr id="5" name="Afbeelding 4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2C774111-1553-28D8-EFC5-EF54BC30E8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766" b="182"/>
          <a:stretch/>
        </p:blipFill>
        <p:spPr>
          <a:xfrm>
            <a:off x="-204596" y="3776960"/>
            <a:ext cx="10949353" cy="21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9111CD4C-1943-567A-4F0A-EE5900B5DCB9}"/>
              </a:ext>
            </a:extLst>
          </p:cNvPr>
          <p:cNvSpPr txBox="1"/>
          <p:nvPr/>
        </p:nvSpPr>
        <p:spPr>
          <a:xfrm>
            <a:off x="921564" y="1992923"/>
            <a:ext cx="103488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>
                <a:cs typeface="Calibri"/>
              </a:rPr>
              <a:t>Read the terms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cs typeface="Calibri"/>
              </a:rPr>
              <a:t>Click 'I agree' if you do</a:t>
            </a: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cs typeface="Calibri"/>
              </a:rPr>
              <a:t>Fill in your details and submit</a:t>
            </a: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cs typeface="Calibri"/>
              </a:rPr>
              <a:t>Open your email (check spam) and verify your account</a:t>
            </a: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7BB4B4-B7D7-7C69-DDFD-50CB5A5F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NetSquid</a:t>
            </a:r>
            <a:r>
              <a:rPr lang="nl-NL" dirty="0">
                <a:cs typeface="Calibri Light"/>
              </a:rPr>
              <a:t> </a:t>
            </a:r>
            <a:r>
              <a:rPr lang="nl-NL" dirty="0" err="1">
                <a:cs typeface="Calibri Light"/>
              </a:rPr>
              <a:t>Registration</a:t>
            </a:r>
            <a:endParaRPr lang="nl-NL" dirty="0" err="1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FEB2061-AE69-AC2C-8F61-053F89C7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61" y="2058955"/>
            <a:ext cx="5169039" cy="454537"/>
          </a:xfrm>
          <a:prstGeom prst="rect">
            <a:avLst/>
          </a:prstGeom>
        </p:spPr>
      </p:pic>
      <p:pic>
        <p:nvPicPr>
          <p:cNvPr id="5" name="Afbeelding 2" descr="Afbeelding met schermopname, tekst, software&#10;&#10;Automatisch gegenereerde beschrijving">
            <a:extLst>
              <a:ext uri="{FF2B5EF4-FFF2-40B4-BE49-F238E27FC236}">
                <a16:creationId xmlns:a16="http://schemas.microsoft.com/office/drawing/2014/main" id="{F2CCC9F5-E856-1582-7F95-738F4DE3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48" y="3339030"/>
            <a:ext cx="11918092" cy="15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2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CCB6-1FAF-542E-DD8B-50D2B358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  <a:endParaRPr lang="en-NL" dirty="0"/>
          </a:p>
        </p:txBody>
      </p:sp>
      <p:sp>
        <p:nvSpPr>
          <p:cNvPr id="5" name="Tekstvak 3">
            <a:extLst>
              <a:ext uri="{FF2B5EF4-FFF2-40B4-BE49-F238E27FC236}">
                <a16:creationId xmlns:a16="http://schemas.microsoft.com/office/drawing/2014/main" id="{6B58249B-2545-D714-2290-C04ECE47FAA9}"/>
              </a:ext>
            </a:extLst>
          </p:cNvPr>
          <p:cNvSpPr txBox="1"/>
          <p:nvPr/>
        </p:nvSpPr>
        <p:spPr>
          <a:xfrm>
            <a:off x="921565" y="1997839"/>
            <a:ext cx="822243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>
                <a:cs typeface="Calibri Light"/>
              </a:rPr>
              <a:t>Go to </a:t>
            </a:r>
            <a:r>
              <a:rPr lang="nl-NL" dirty="0">
                <a:ea typeface="+mj-lt"/>
                <a:cs typeface="+mj-lt"/>
                <a:hlinkClick r:id="rId2"/>
              </a:rPr>
              <a:t>https://docs.netsquid.org/latest-release/</a:t>
            </a:r>
            <a:r>
              <a:rPr lang="nl-NL" dirty="0">
                <a:ea typeface="+mj-lt"/>
                <a:cs typeface="+mj-lt"/>
              </a:rPr>
              <a:t> and login with your credentials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ea typeface="+mj-lt"/>
                <a:cs typeface="+mj-lt"/>
              </a:rPr>
              <a:t>Browse to the installation page.</a:t>
            </a:r>
          </a:p>
          <a:p>
            <a:pPr marL="342900" indent="-342900">
              <a:buFont typeface="+mj-lt"/>
              <a:buAutoNum type="arabicPeriod"/>
            </a:pPr>
            <a:endParaRPr lang="nl-NL" dirty="0">
              <a:ea typeface="+mj-lt"/>
              <a:cs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ea typeface="+mj-lt"/>
                <a:cs typeface="+mj-lt"/>
              </a:rPr>
              <a:t>For Windows, see next slide.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ea typeface="+mj-lt"/>
                <a:cs typeface="+mj-lt"/>
              </a:rPr>
              <a:t>For Linux</a:t>
            </a:r>
          </a:p>
          <a:p>
            <a:pPr marL="800100" lvl="1" indent="-342900">
              <a:buFont typeface="+mj-lt"/>
              <a:buAutoNum type="alphaLcParenR"/>
            </a:pPr>
            <a:r>
              <a:rPr lang="nl-NL" dirty="0">
                <a:ea typeface="+mj-lt"/>
                <a:cs typeface="+mj-lt"/>
              </a:rPr>
              <a:t>Ensure you have python 3.10: “python --version"</a:t>
            </a:r>
          </a:p>
          <a:p>
            <a:pPr marL="800100" lvl="1" indent="-342900">
              <a:buFont typeface="+mj-lt"/>
              <a:buAutoNum type="alphaLcParenR"/>
            </a:pPr>
            <a:r>
              <a:rPr lang="nl-NL" dirty="0">
                <a:ea typeface="+mj-lt"/>
                <a:cs typeface="+mj-lt"/>
              </a:rPr>
              <a:t>Upgrade pip: “</a:t>
            </a:r>
            <a:r>
              <a:rPr lang="en-GB" b="0" i="0" dirty="0">
                <a:effectLst/>
              </a:rPr>
              <a:t>pip3 install --upgrade pip”</a:t>
            </a:r>
            <a:endParaRPr lang="nl-NL" dirty="0">
              <a:ea typeface="+mj-lt"/>
              <a:cs typeface="+mj-lt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nl-NL" dirty="0">
                <a:ea typeface="+mj-lt"/>
                <a:cs typeface="+mj-lt"/>
              </a:rPr>
              <a:t>Install netsquid using your credentials</a:t>
            </a:r>
          </a:p>
          <a:p>
            <a:pPr marL="800100" lvl="1" indent="-342900">
              <a:buFont typeface="+mj-lt"/>
              <a:buAutoNum type="alphaLcParenR"/>
            </a:pPr>
            <a:endParaRPr lang="nl-NL" dirty="0">
              <a:ea typeface="+mj-lt"/>
              <a:cs typeface="+mj-lt"/>
            </a:endParaRPr>
          </a:p>
          <a:p>
            <a:pPr marL="800100" lvl="1" indent="-342900">
              <a:buFont typeface="+mj-lt"/>
              <a:buAutoNum type="alphaLcParenR"/>
            </a:pPr>
            <a:endParaRPr lang="nl-NL" dirty="0">
              <a:ea typeface="+mj-lt"/>
              <a:cs typeface="+mj-lt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nl-NL" dirty="0">
                <a:ea typeface="+mj-lt"/>
                <a:cs typeface="+mj-lt"/>
              </a:rPr>
              <a:t>Verify your installation is working:</a:t>
            </a:r>
          </a:p>
          <a:p>
            <a:pPr marL="800100" lvl="1" indent="-342900">
              <a:buFont typeface="+mj-lt"/>
              <a:buAutoNum type="alphaLcParenR"/>
            </a:pPr>
            <a:endParaRPr lang="nl-NL" dirty="0">
              <a:ea typeface="+mj-lt"/>
              <a:cs typeface="+mj-lt"/>
            </a:endParaRPr>
          </a:p>
          <a:p>
            <a:pPr marL="800100" lvl="1" indent="-342900">
              <a:buFont typeface="+mj-lt"/>
              <a:buAutoNum type="alphaLcParenR"/>
            </a:pPr>
            <a:endParaRPr lang="nl-NL" dirty="0">
              <a:ea typeface="+mj-lt"/>
              <a:cs typeface="+mj-lt"/>
            </a:endParaRPr>
          </a:p>
          <a:p>
            <a:pPr marL="800100" lvl="1" indent="-342900">
              <a:buFont typeface="+mj-lt"/>
              <a:buAutoNum type="alphaLcParenR"/>
            </a:pPr>
            <a:endParaRPr lang="nl-NL" dirty="0">
              <a:ea typeface="+mj-lt"/>
              <a:cs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ea typeface="+mj-lt"/>
                <a:cs typeface="+mj-lt"/>
              </a:rPr>
              <a:t>For Mac</a:t>
            </a:r>
          </a:p>
          <a:p>
            <a:pPr marL="800100" lvl="1" indent="-342900">
              <a:buFont typeface="+mj-lt"/>
              <a:buAutoNum type="alphaLcParenR"/>
            </a:pPr>
            <a:r>
              <a:rPr lang="nl-NL" dirty="0">
                <a:ea typeface="+mj-lt"/>
                <a:cs typeface="+mj-lt"/>
              </a:rPr>
              <a:t>Join your friend that has either Windows or Linux..</a:t>
            </a:r>
            <a:endParaRPr lang="nl-NL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</p:txBody>
      </p:sp>
      <p:pic>
        <p:nvPicPr>
          <p:cNvPr id="6" name="Afbeelding 2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A1220A58-6967-158B-5C36-309E81F31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468"/>
          <a:stretch/>
        </p:blipFill>
        <p:spPr>
          <a:xfrm>
            <a:off x="9468975" y="445903"/>
            <a:ext cx="2001458" cy="6134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C39509-210A-B916-557D-AA4EC66C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415" y="4285665"/>
            <a:ext cx="6743749" cy="476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7ED60-144A-C8BD-EC9A-B7EF1C71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890" y="5069069"/>
            <a:ext cx="6753274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3">
            <a:extLst>
              <a:ext uri="{FF2B5EF4-FFF2-40B4-BE49-F238E27FC236}">
                <a16:creationId xmlns:a16="http://schemas.microsoft.com/office/drawing/2014/main" id="{1A2955D0-CCBA-1F34-CF33-FBBC27F76A66}"/>
              </a:ext>
            </a:extLst>
          </p:cNvPr>
          <p:cNvSpPr txBox="1"/>
          <p:nvPr/>
        </p:nvSpPr>
        <p:spPr>
          <a:xfrm>
            <a:off x="921563" y="1997839"/>
            <a:ext cx="674374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>
                <a:ea typeface="+mj-lt"/>
                <a:cs typeface="+mj-lt"/>
              </a:rPr>
              <a:t>Configure WSL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ea typeface="Roboto"/>
                <a:cs typeface="Roboto"/>
              </a:rPr>
              <a:t>Ensure you're using the 64-bit version of Windows.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ea typeface="Roboto"/>
                <a:cs typeface="Roboto"/>
              </a:rPr>
              <a:t>Head to Control Panel &gt; Programs &gt; Turn Windows Features On Or Off.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ea typeface="Roboto"/>
                <a:cs typeface="Roboto"/>
              </a:rPr>
              <a:t>Enable the "Windows Subsystem for Linux" option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ea typeface="Roboto"/>
                <a:cs typeface="Roboto"/>
              </a:rPr>
              <a:t>Restart your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Roboto"/>
                <a:cs typeface="Roboto"/>
              </a:rPr>
              <a:t>Open the Microsoft Store and search for "Linux" in the store.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Roboto"/>
                <a:cs typeface="Roboto"/>
              </a:rPr>
              <a:t>To install a Linux distribution click the "Get" or "Install" button. If you're not sure which environment to install, choose Ubuntu.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Roboto"/>
                <a:cs typeface="Roboto"/>
              </a:rPr>
              <a:t>Open Ubuntu, check the python version: “python –version”.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Roboto"/>
                <a:cs typeface="Roboto"/>
              </a:rPr>
              <a:t>Install pip if needed:</a:t>
            </a:r>
            <a:r>
              <a:rPr lang="nl-NL" dirty="0">
                <a:cs typeface="Calibri"/>
              </a:rPr>
              <a:t> </a:t>
            </a:r>
            <a:r>
              <a:rPr lang="nl-NL" dirty="0">
                <a:ea typeface="+mn-lt"/>
                <a:cs typeface="+mn-lt"/>
              </a:rPr>
              <a:t>https://pip.pypa.io/en/stable/installation/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ea typeface="+mn-lt"/>
                <a:cs typeface="+mn-lt"/>
              </a:rPr>
              <a:t>Install NetSquid through:</a:t>
            </a:r>
          </a:p>
          <a:p>
            <a:pPr marL="342900" indent="-342900">
              <a:buFont typeface="+mj-lt"/>
              <a:buAutoNum type="arabicPeriod"/>
            </a:pPr>
            <a:endParaRPr lang="nl-NL" dirty="0"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ea typeface="+mn-lt"/>
                <a:cs typeface="+mn-lt"/>
              </a:rPr>
              <a:t>Verify your installation is working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en-US" dirty="0">
              <a:ea typeface="Roboto"/>
              <a:cs typeface="Roboto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ea typeface="Roboto"/>
              <a:cs typeface="Roboto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ea typeface="Roboto"/>
              <a:cs typeface="Roboto"/>
            </a:endParaRPr>
          </a:p>
          <a:p>
            <a:pPr marL="342900" indent="-342900">
              <a:buFont typeface="+mj-lt"/>
              <a:buAutoNum type="arabicPeriod"/>
            </a:pPr>
            <a:endParaRPr lang="nl-NL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C67B6-1C64-38FD-5C52-126A2E5E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for Windows</a:t>
            </a:r>
            <a:endParaRPr lang="en-NL" dirty="0"/>
          </a:p>
        </p:txBody>
      </p:sp>
      <p:pic>
        <p:nvPicPr>
          <p:cNvPr id="5" name="Afbeelding 3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A2672726-8D46-AA9D-FF3B-943FA3CB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50" y="547629"/>
            <a:ext cx="4495002" cy="259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64D40-816F-7209-A87D-4A9B0883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64" y="5321584"/>
            <a:ext cx="6743749" cy="476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47E5F-39FA-4F0E-556B-BE94E180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62" y="6143620"/>
            <a:ext cx="6753274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105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60428431424F4D989BFE4807D62C6B" ma:contentTypeVersion="3" ma:contentTypeDescription="Een nieuw document maken." ma:contentTypeScope="" ma:versionID="255f4664d30d19527b3f31e84cbe7940">
  <xsd:schema xmlns:xsd="http://www.w3.org/2001/XMLSchema" xmlns:xs="http://www.w3.org/2001/XMLSchema" xmlns:p="http://schemas.microsoft.com/office/2006/metadata/properties" xmlns:ns2="ac2fffa2-a5e7-450e-bf09-fb9f7fd9db98" targetNamespace="http://schemas.microsoft.com/office/2006/metadata/properties" ma:root="true" ma:fieldsID="fa1a2e00f11df7e0cf3f03d4fef40423" ns2:_="">
    <xsd:import namespace="ac2fffa2-a5e7-450e-bf09-fb9f7fd9d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fffa2-a5e7-450e-bf09-fb9f7fd9d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924BE-88BA-45F1-91F4-D59344679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fffa2-a5e7-450e-bf09-fb9f7fd9db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537609-7357-4B11-8DF4-B94A455139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881F43-276A-458E-B8D1-98A91E5FB0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NetSquid Setup</vt:lpstr>
      <vt:lpstr>Browse to netsquid.org: click Register now</vt:lpstr>
      <vt:lpstr>NetSquid Registration</vt:lpstr>
      <vt:lpstr>Installation</vt:lpstr>
      <vt:lpstr>Installation for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Fokko</cp:lastModifiedBy>
  <cp:revision>88</cp:revision>
  <dcterms:created xsi:type="dcterms:W3CDTF">2023-08-11T09:28:24Z</dcterms:created>
  <dcterms:modified xsi:type="dcterms:W3CDTF">2023-09-16T11:35:17Z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0x0101004C60428431424F4D989BFE4807D62C6B</vt:lpwstr>
  </property>
</Properties>
</file>