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  <p:sldMasterId id="2147483829" r:id="rId2"/>
  </p:sldMasterIdLst>
  <p:notesMasterIdLst>
    <p:notesMasterId r:id="rId9"/>
  </p:notesMasterIdLst>
  <p:sldIdLst>
    <p:sldId id="256" r:id="rId3"/>
    <p:sldId id="257" r:id="rId4"/>
    <p:sldId id="260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9703A-9E35-4DC6-8D66-B1D4E0E02383}" v="337" dt="2017-05-01T14:21:25.110"/>
    <p1510:client id="{66D0E6B8-8712-4D61-AFE2-E7DEC0BE7BE0}" v="454" dt="2017-05-01T14:58:47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B9D9-6E6D-4C78-B6FF-D9ABE2C94161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6CF53-F638-4A0D-BBD7-1AB79337A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9CA4-E7A2-4638-A266-A5CFC145217E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28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20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45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197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02/05/2017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273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02/05/2017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797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02/05/2017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041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02/05/2017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0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02/05/2017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684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02/05/2017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920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91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9CA4-E7A2-4638-A266-A5CFC145217E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0773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61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9CA4-E7A2-4638-A266-A5CFC145217E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52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9CA4-E7A2-4638-A266-A5CFC145217E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94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9CA4-E7A2-4638-A266-A5CFC145217E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62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9CA4-E7A2-4638-A266-A5CFC145217E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00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9CA4-E7A2-4638-A266-A5CFC145217E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73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9CA4-E7A2-4638-A266-A5CFC145217E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55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9CA4-E7A2-4638-A266-A5CFC145217E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73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3000">
              <a:srgbClr val="484848">
                <a:lumMod val="94000"/>
              </a:srgbClr>
            </a:gs>
            <a:gs pos="0">
              <a:schemeClr val="accent6">
                <a:lumMod val="67000"/>
              </a:schemeClr>
            </a:gs>
            <a:gs pos="69000">
              <a:schemeClr val="accent6">
                <a:lumMod val="99000"/>
                <a:lumOff val="1000"/>
              </a:schemeClr>
            </a:gs>
            <a:gs pos="97000">
              <a:schemeClr val="tx2">
                <a:lumMod val="76000"/>
                <a:lumOff val="24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19CA4-E7A2-4638-A266-A5CFC145217E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40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 w="9525" cmpd="thickThin">
            <a:solidFill>
              <a:schemeClr val="accent1"/>
            </a:solidFill>
            <a:prstDash val="solid"/>
          </a:ln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solidFill>
              <a:schemeClr val="accent1"/>
            </a:solidFill>
          </a:ln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solidFill>
              <a:schemeClr val="accent1"/>
            </a:solidFill>
          </a:ln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solidFill>
              <a:schemeClr val="accent1"/>
            </a:solidFill>
          </a:ln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chemeClr val="accent1"/>
            </a:solidFill>
          </a:ln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chemeClr val="accent1"/>
            </a:solidFill>
          </a:ln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3000">
              <a:srgbClr val="484848">
                <a:lumMod val="94000"/>
              </a:srgbClr>
            </a:gs>
            <a:gs pos="0">
              <a:schemeClr val="accent6">
                <a:lumMod val="67000"/>
              </a:schemeClr>
            </a:gs>
            <a:gs pos="69000">
              <a:schemeClr val="accent6">
                <a:lumMod val="99000"/>
                <a:lumOff val="1000"/>
              </a:schemeClr>
            </a:gs>
            <a:gs pos="97000">
              <a:schemeClr val="tx2">
                <a:lumMod val="76000"/>
                <a:lumOff val="24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02/05/2017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36147-3E0D-48B3-97AB-EA0EB5E567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02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 w="9525" cmpd="thickThin">
            <a:solidFill>
              <a:schemeClr val="accent1"/>
            </a:solidFill>
            <a:prstDash val="solid"/>
          </a:ln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solidFill>
              <a:schemeClr val="accent1"/>
            </a:solidFill>
          </a:ln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solidFill>
              <a:schemeClr val="accent1"/>
            </a:solidFill>
          </a:ln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solidFill>
              <a:schemeClr val="accent1"/>
            </a:solidFill>
          </a:ln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chemeClr val="accent1"/>
            </a:solidFill>
          </a:ln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chemeClr val="accent1"/>
            </a:solidFill>
          </a:ln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39362" y="228599"/>
            <a:ext cx="9144000" cy="1160219"/>
          </a:xfrm>
        </p:spPr>
        <p:txBody>
          <a:bodyPr/>
          <a:lstStyle/>
          <a:p>
            <a:r>
              <a:rPr lang="fr-FR" dirty="0">
                <a:latin typeface="Berlin Sans FB" panose="020E0602020502020306" pitchFamily="34" charset="0"/>
              </a:rPr>
              <a:t>MURMURE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5737" y="5364163"/>
            <a:ext cx="3252788" cy="1131887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latin typeface="Berlin Sans FB" panose="020E0602020502020306" pitchFamily="34" charset="0"/>
              </a:rPr>
              <a:t>VILLERMET Quentin</a:t>
            </a:r>
          </a:p>
          <a:p>
            <a:pPr algn="l"/>
            <a:r>
              <a:rPr lang="fr-FR" dirty="0">
                <a:latin typeface="Berlin Sans FB" panose="020E0602020502020306" pitchFamily="34" charset="0"/>
              </a:rPr>
              <a:t>SUBLET Gary</a:t>
            </a:r>
          </a:p>
        </p:txBody>
      </p:sp>
      <p:pic>
        <p:nvPicPr>
          <p:cNvPr id="1026" name="Picture 2" descr="https://cdn.discordapp.com/attachments/176990434344566784/308617254646317059/unknow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" t="2490" r="1"/>
          <a:stretch/>
        </p:blipFill>
        <p:spPr bwMode="auto">
          <a:xfrm>
            <a:off x="3239311" y="1388818"/>
            <a:ext cx="7244051" cy="397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02/05/2017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6147-3E0D-48B3-97AB-EA0EB5E5676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03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293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UML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527"/>
            <a:ext cx="12192000" cy="6474946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0" y="6554511"/>
            <a:ext cx="2743200" cy="365125"/>
          </a:xfrm>
        </p:spPr>
        <p:txBody>
          <a:bodyPr/>
          <a:lstStyle/>
          <a:p>
            <a:r>
              <a:rPr lang="fr-FR" dirty="0"/>
              <a:t>02/05/2017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554511"/>
            <a:ext cx="2743200" cy="365125"/>
          </a:xfrm>
        </p:spPr>
        <p:txBody>
          <a:bodyPr/>
          <a:lstStyle/>
          <a:p>
            <a:fld id="{9CD36147-3E0D-48B3-97AB-EA0EB5E5676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54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>
                <a:latin typeface="Berlin Sans FB" panose="020E0602020502020306" pitchFamily="34" charset="0"/>
              </a:rPr>
              <a:t>Le module </a:t>
            </a:r>
            <a:r>
              <a:rPr lang="fr-FR" sz="6000" dirty="0" err="1">
                <a:latin typeface="Berlin Sans FB" panose="020E0602020502020306" pitchFamily="34" charset="0"/>
              </a:rPr>
              <a:t>JeuSFML</a:t>
            </a:r>
            <a:endParaRPr lang="fr-FR" sz="6000" dirty="0">
              <a:latin typeface="Berlin Sans FB" panose="020E0602020502020306" pitchFamily="34" charset="0"/>
            </a:endParaRPr>
          </a:p>
        </p:txBody>
      </p:sp>
      <p:pic>
        <p:nvPicPr>
          <p:cNvPr id="1026" name="Picture 2" descr="https://www.sfml-dev.org/download/goodies/sfml-logo-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267325" cy="1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" y="4549775"/>
            <a:ext cx="3913752" cy="39936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71" y="5428717"/>
            <a:ext cx="3238500" cy="3048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224" y="4106677"/>
            <a:ext cx="3009900" cy="32385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7612" y="3397352"/>
            <a:ext cx="3667125" cy="33337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3925" y="4906861"/>
            <a:ext cx="4067175" cy="3048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137" y="3682143"/>
            <a:ext cx="3133725" cy="32385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" y="5967654"/>
            <a:ext cx="3429000" cy="33337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94884" y="6454878"/>
            <a:ext cx="3162300" cy="32385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0478" y="5937510"/>
            <a:ext cx="4505325" cy="32385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588133" y="142400"/>
            <a:ext cx="2211977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Initialiser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562618" y="2073024"/>
            <a:ext cx="2211977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Récupérer Entrées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570275" y="4018922"/>
            <a:ext cx="2211977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Mettre à jour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Sprites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70276" y="4993288"/>
            <a:ext cx="2211977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Dessiner les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Sprites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88133" y="5967654"/>
            <a:ext cx="2211977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Fin Boucle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570274" y="3001675"/>
            <a:ext cx="2211977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Avancer jeu</a:t>
            </a:r>
          </a:p>
        </p:txBody>
      </p:sp>
      <p:sp>
        <p:nvSpPr>
          <p:cNvPr id="21" name="Flèche : courbe vers la droite 20"/>
          <p:cNvSpPr/>
          <p:nvPr/>
        </p:nvSpPr>
        <p:spPr>
          <a:xfrm rot="10800000" flipH="1">
            <a:off x="8271100" y="1186773"/>
            <a:ext cx="1115225" cy="5298317"/>
          </a:xfrm>
          <a:prstGeom prst="curvedRightArrow">
            <a:avLst>
              <a:gd name="adj1" fmla="val 50000"/>
              <a:gd name="adj2" fmla="val 50000"/>
              <a:gd name="adj3" fmla="val 60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70274" y="1088968"/>
            <a:ext cx="2211977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Début Boucle</a:t>
            </a:r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>
          <a:xfrm>
            <a:off x="0" y="6464564"/>
            <a:ext cx="2743200" cy="365125"/>
          </a:xfrm>
        </p:spPr>
        <p:txBody>
          <a:bodyPr/>
          <a:lstStyle/>
          <a:p>
            <a:r>
              <a:rPr lang="fr-FR"/>
              <a:t>02/05/2017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9428641" y="6480000"/>
            <a:ext cx="2743200" cy="365125"/>
          </a:xfrm>
        </p:spPr>
        <p:txBody>
          <a:bodyPr/>
          <a:lstStyle/>
          <a:p>
            <a:fld id="{9CD36147-3E0D-48B3-97AB-EA0EB5E5676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21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>
                <a:latin typeface="Berlin Sans FB" panose="020E0602020502020306" pitchFamily="34" charset="0"/>
              </a:rPr>
              <a:t>Le module Fichier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>
          <a:xfrm>
            <a:off x="9448800" y="6484168"/>
            <a:ext cx="2743200" cy="365125"/>
          </a:xfrm>
        </p:spPr>
        <p:txBody>
          <a:bodyPr/>
          <a:lstStyle/>
          <a:p>
            <a:fld id="{9CD36147-3E0D-48B3-97AB-EA0EB5E5676E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6" y="1974059"/>
            <a:ext cx="7423629" cy="809624"/>
          </a:xfrm>
          <a:prstGeom prst="rect">
            <a:avLst/>
          </a:prstGeom>
        </p:spPr>
      </p:pic>
      <p:sp>
        <p:nvSpPr>
          <p:cNvPr id="6" name="Flèche : virage 5"/>
          <p:cNvSpPr/>
          <p:nvPr/>
        </p:nvSpPr>
        <p:spPr>
          <a:xfrm rot="5400000">
            <a:off x="8833035" y="1081298"/>
            <a:ext cx="1290639" cy="3183309"/>
          </a:xfrm>
          <a:prstGeom prst="bentArrow">
            <a:avLst>
              <a:gd name="adj1" fmla="val 25000"/>
              <a:gd name="adj2" fmla="val 1123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3492657"/>
            <a:ext cx="4254950" cy="2514600"/>
          </a:xfrm>
          <a:prstGeom prst="rect">
            <a:avLst/>
          </a:prstGeom>
        </p:spPr>
      </p:pic>
      <p:sp>
        <p:nvSpPr>
          <p:cNvPr id="9" name="Flèche : gauche 8"/>
          <p:cNvSpPr/>
          <p:nvPr/>
        </p:nvSpPr>
        <p:spPr>
          <a:xfrm>
            <a:off x="6515100" y="4589695"/>
            <a:ext cx="1257300" cy="320524"/>
          </a:xfrm>
          <a:prstGeom prst="leftArrow">
            <a:avLst>
              <a:gd name="adj1" fmla="val 100000"/>
              <a:gd name="adj2" fmla="val 109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4"/>
          <a:srcRect l="47343" t="43134" r="1328" b="45555"/>
          <a:stretch/>
        </p:blipFill>
        <p:spPr>
          <a:xfrm>
            <a:off x="72546" y="3318272"/>
            <a:ext cx="6257925" cy="77573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/>
          <a:srcRect l="47656" t="43056" b="45138"/>
          <a:stretch/>
        </p:blipFill>
        <p:spPr>
          <a:xfrm>
            <a:off x="76200" y="4505407"/>
            <a:ext cx="6254271" cy="79345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6"/>
          <a:srcRect l="47654" t="43333" r="1017" b="45616"/>
          <a:stretch/>
        </p:blipFill>
        <p:spPr>
          <a:xfrm>
            <a:off x="72546" y="5726294"/>
            <a:ext cx="6257925" cy="757875"/>
          </a:xfrm>
          <a:prstGeom prst="rect">
            <a:avLst/>
          </a:prstGeom>
        </p:spPr>
      </p:pic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>
          <a:xfrm>
            <a:off x="0" y="6484169"/>
            <a:ext cx="2743200" cy="365125"/>
          </a:xfrm>
        </p:spPr>
        <p:txBody>
          <a:bodyPr/>
          <a:lstStyle/>
          <a:p>
            <a:r>
              <a:rPr lang="fr-FR"/>
              <a:t>02/05/2017</a:t>
            </a:r>
          </a:p>
        </p:txBody>
      </p:sp>
    </p:spTree>
    <p:extLst>
      <p:ext uri="{BB962C8B-B14F-4D97-AF65-F5344CB8AC3E}">
        <p14:creationId xmlns:p14="http://schemas.microsoft.com/office/powerpoint/2010/main" val="150674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9149" y="111185"/>
            <a:ext cx="10515600" cy="1325563"/>
          </a:xfrm>
        </p:spPr>
        <p:txBody>
          <a:bodyPr>
            <a:normAutofit/>
          </a:bodyPr>
          <a:lstStyle/>
          <a:p>
            <a:r>
              <a:rPr lang="fr-FR" sz="6000" dirty="0">
                <a:latin typeface="Berlin Sans FB" panose="020E0602020502020306" pitchFamily="34" charset="0"/>
              </a:rPr>
              <a:t>Le module </a:t>
            </a:r>
            <a:r>
              <a:rPr lang="fr-FR" sz="6000" dirty="0" err="1">
                <a:latin typeface="Berlin Sans FB" panose="020E0602020502020306" pitchFamily="34" charset="0"/>
              </a:rPr>
              <a:t>ZoneGen</a:t>
            </a:r>
            <a:endParaRPr lang="fr-FR" sz="6000" dirty="0">
              <a:latin typeface="Berlin Sans FB" panose="020E0602020502020306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7517" r="74708" b="58724"/>
          <a:stretch/>
        </p:blipFill>
        <p:spPr>
          <a:xfrm>
            <a:off x="116731" y="1322963"/>
            <a:ext cx="3083668" cy="23151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t="7659" r="74708" b="58724"/>
          <a:stretch/>
        </p:blipFill>
        <p:spPr>
          <a:xfrm>
            <a:off x="4518609" y="1322961"/>
            <a:ext cx="3096680" cy="231518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t="7802" r="75026" b="58581"/>
          <a:stretch/>
        </p:blipFill>
        <p:spPr>
          <a:xfrm>
            <a:off x="8933500" y="1322962"/>
            <a:ext cx="3057602" cy="23151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/>
          <a:srcRect l="5930" t="31064" r="86756" b="54676"/>
          <a:stretch/>
        </p:blipFill>
        <p:spPr>
          <a:xfrm>
            <a:off x="1998221" y="4344661"/>
            <a:ext cx="1679642" cy="1842132"/>
          </a:xfrm>
          <a:prstGeom prst="rect">
            <a:avLst/>
          </a:prstGeom>
        </p:spPr>
      </p:pic>
      <p:sp>
        <p:nvSpPr>
          <p:cNvPr id="9" name="Flèche : gauche 8"/>
          <p:cNvSpPr/>
          <p:nvPr/>
        </p:nvSpPr>
        <p:spPr>
          <a:xfrm rot="10800000">
            <a:off x="4193431" y="5105465"/>
            <a:ext cx="2168458" cy="320524"/>
          </a:xfrm>
          <a:prstGeom prst="leftArrow">
            <a:avLst>
              <a:gd name="adj1" fmla="val 100000"/>
              <a:gd name="adj2" fmla="val 109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6"/>
          <a:srcRect l="9016" t="10354" b="12624"/>
          <a:stretch/>
        </p:blipFill>
        <p:spPr>
          <a:xfrm>
            <a:off x="6877456" y="4286687"/>
            <a:ext cx="4112088" cy="195808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805296" y="473613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En jeu…</a:t>
            </a:r>
          </a:p>
        </p:txBody>
      </p:sp>
      <p:sp>
        <p:nvSpPr>
          <p:cNvPr id="12" name="Flèche : gauche 11"/>
          <p:cNvSpPr/>
          <p:nvPr/>
        </p:nvSpPr>
        <p:spPr>
          <a:xfrm rot="10800000">
            <a:off x="3304971" y="2320290"/>
            <a:ext cx="1091931" cy="320524"/>
          </a:xfrm>
          <a:prstGeom prst="leftArrow">
            <a:avLst>
              <a:gd name="adj1" fmla="val 100000"/>
              <a:gd name="adj2" fmla="val 109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gauche 12"/>
          <p:cNvSpPr/>
          <p:nvPr/>
        </p:nvSpPr>
        <p:spPr>
          <a:xfrm rot="10800000">
            <a:off x="7736996" y="2320290"/>
            <a:ext cx="1091931" cy="320524"/>
          </a:xfrm>
          <a:prstGeom prst="leftArrow">
            <a:avLst>
              <a:gd name="adj1" fmla="val 100000"/>
              <a:gd name="adj2" fmla="val 109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>
          <a:xfrm>
            <a:off x="0" y="6492873"/>
            <a:ext cx="2743200" cy="365125"/>
          </a:xfrm>
        </p:spPr>
        <p:txBody>
          <a:bodyPr/>
          <a:lstStyle/>
          <a:p>
            <a:r>
              <a:rPr lang="fr-FR"/>
              <a:t>02/05/2017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9CD36147-3E0D-48B3-97AB-EA0EB5E5676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50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>
                <a:latin typeface="Berlin Sans FB" panose="020E0602020502020306" pitchFamily="34" charset="0"/>
              </a:rPr>
              <a:t>En Conclusion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38200" y="2381352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Avec du recul, notre cahier des charges aurait dû être un peu plus léger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Beaucoup d’idées et de fonctionnalités qu’il resterait à implémenter pour atteindre nos premières intentions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Nous continuerons très certainement le développement en dehors du cadre de la LIFAP4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0" y="6487336"/>
            <a:ext cx="2743200" cy="365125"/>
          </a:xfrm>
        </p:spPr>
        <p:txBody>
          <a:bodyPr/>
          <a:lstStyle/>
          <a:p>
            <a:r>
              <a:rPr lang="fr-FR"/>
              <a:t>02/05/2017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448800" y="6487335"/>
            <a:ext cx="2743200" cy="365125"/>
          </a:xfrm>
        </p:spPr>
        <p:txBody>
          <a:bodyPr/>
          <a:lstStyle/>
          <a:p>
            <a:fld id="{9CD36147-3E0D-48B3-97AB-EA0EB5E5676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743517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90</Words>
  <Application>Microsoft Office PowerPoint</Application>
  <PresentationFormat>Grand écran</PresentationFormat>
  <Paragraphs>33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Berlin Sans FB</vt:lpstr>
      <vt:lpstr>Calibri</vt:lpstr>
      <vt:lpstr>Calibri Light</vt:lpstr>
      <vt:lpstr>Wingdings</vt:lpstr>
      <vt:lpstr>Conception personnalisée</vt:lpstr>
      <vt:lpstr>Conception personnalisée</vt:lpstr>
      <vt:lpstr>MURMURE</vt:lpstr>
      <vt:lpstr>Présentation PowerPoint</vt:lpstr>
      <vt:lpstr>Le module JeuSFML</vt:lpstr>
      <vt:lpstr>Le module Fichier</vt:lpstr>
      <vt:lpstr>Le module ZoneGen</vt:lpstr>
      <vt:lpstr>En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Gary Sublet</dc:creator>
  <cp:lastModifiedBy>Gary Sublet</cp:lastModifiedBy>
  <cp:revision>2</cp:revision>
  <dcterms:created xsi:type="dcterms:W3CDTF">2017-05-01T11:25:29Z</dcterms:created>
  <dcterms:modified xsi:type="dcterms:W3CDTF">2017-05-01T15:00:56Z</dcterms:modified>
</cp:coreProperties>
</file>