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9703A-9E35-4DC6-8D66-B1D4E0E02383}" v="337" dt="2017-05-01T14:21:25.110"/>
    <p1510:client id="{66D0E6B8-8712-4D61-AFE2-E7DEC0BE7BE0}" v="107" dt="2017-05-01T13:12:17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5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73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8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0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3000">
              <a:srgbClr val="484848">
                <a:lumMod val="94000"/>
              </a:srgbClr>
            </a:gs>
            <a:gs pos="0">
              <a:schemeClr val="accent6">
                <a:lumMod val="67000"/>
              </a:schemeClr>
            </a:gs>
            <a:gs pos="69000">
              <a:schemeClr val="accent6">
                <a:lumMod val="99000"/>
                <a:lumOff val="1000"/>
              </a:schemeClr>
            </a:gs>
            <a:gs pos="97000">
              <a:schemeClr val="tx2">
                <a:lumMod val="76000"/>
                <a:lumOff val="2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40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 w="9525" cmpd="thickThin">
            <a:solidFill>
              <a:schemeClr val="accent1"/>
            </a:solidFill>
            <a:prstDash val="solid"/>
          </a:ln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9362" y="228599"/>
            <a:ext cx="9144000" cy="1160219"/>
          </a:xfrm>
        </p:spPr>
        <p:txBody>
          <a:bodyPr/>
          <a:lstStyle/>
          <a:p>
            <a:r>
              <a:rPr lang="fr-FR" dirty="0">
                <a:latin typeface="Berlin Sans FB" panose="020E0602020502020306" pitchFamily="34" charset="0"/>
              </a:rPr>
              <a:t>MURMURE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5737" y="5364163"/>
            <a:ext cx="3252788" cy="1131887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latin typeface="Berlin Sans FB" panose="020E0602020502020306" pitchFamily="34" charset="0"/>
              </a:rPr>
              <a:t>VILLERMET Quentin</a:t>
            </a:r>
          </a:p>
          <a:p>
            <a:pPr algn="l"/>
            <a:r>
              <a:rPr lang="fr-FR" dirty="0">
                <a:latin typeface="Berlin Sans FB" panose="020E0602020502020306" pitchFamily="34" charset="0"/>
              </a:rPr>
              <a:t>SUBLET Gary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77" y="1541399"/>
            <a:ext cx="6524770" cy="36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UML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27"/>
            <a:ext cx="12192000" cy="64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Le module </a:t>
            </a:r>
            <a:r>
              <a:rPr lang="fr-FR" sz="6000" dirty="0" err="1">
                <a:latin typeface="Berlin Sans FB" panose="020E0602020502020306" pitchFamily="34" charset="0"/>
              </a:rPr>
              <a:t>JeuSFML</a:t>
            </a:r>
            <a:endParaRPr lang="fr-FR" sz="6000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 descr="https://www.sfml-dev.org/download/goodies/sfml-logo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67325" cy="1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" y="4549775"/>
            <a:ext cx="3913752" cy="3993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1" y="5428717"/>
            <a:ext cx="3238500" cy="304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4" y="4106677"/>
            <a:ext cx="3009900" cy="3238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612" y="3397352"/>
            <a:ext cx="3667125" cy="3333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925" y="4906861"/>
            <a:ext cx="4067175" cy="30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137" y="3682143"/>
            <a:ext cx="3133725" cy="323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99" y="5997448"/>
            <a:ext cx="3429000" cy="3333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884" y="6454878"/>
            <a:ext cx="3162300" cy="3238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478" y="5937510"/>
            <a:ext cx="4505325" cy="3238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588133" y="142400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Initialiser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62618" y="2073024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Récupérer Entrées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70275" y="4018922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Mettre à jour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Sprites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276" y="4993288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Dessiner les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Sprites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8133" y="5967654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Fin Boucle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70274" y="3001675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Avancer jeu</a:t>
            </a:r>
          </a:p>
        </p:txBody>
      </p:sp>
      <p:sp>
        <p:nvSpPr>
          <p:cNvPr id="21" name="Flèche : courbe vers la droite 20"/>
          <p:cNvSpPr/>
          <p:nvPr/>
        </p:nvSpPr>
        <p:spPr>
          <a:xfrm rot="10800000" flipH="1">
            <a:off x="8271100" y="1186773"/>
            <a:ext cx="1115225" cy="5298317"/>
          </a:xfrm>
          <a:prstGeom prst="curvedRightArrow">
            <a:avLst>
              <a:gd name="adj1" fmla="val 50000"/>
              <a:gd name="adj2" fmla="val 50000"/>
              <a:gd name="adj3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0274" y="1088968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Début Boucle</a:t>
            </a:r>
          </a:p>
        </p:txBody>
      </p:sp>
    </p:spTree>
    <p:extLst>
      <p:ext uri="{BB962C8B-B14F-4D97-AF65-F5344CB8AC3E}">
        <p14:creationId xmlns:p14="http://schemas.microsoft.com/office/powerpoint/2010/main" val="41942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Le module Fichier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" y="1974059"/>
            <a:ext cx="7423629" cy="809624"/>
          </a:xfrm>
          <a:prstGeom prst="rect">
            <a:avLst/>
          </a:prstGeom>
        </p:spPr>
      </p:pic>
      <p:sp>
        <p:nvSpPr>
          <p:cNvPr id="6" name="Flèche : virage 5"/>
          <p:cNvSpPr/>
          <p:nvPr/>
        </p:nvSpPr>
        <p:spPr>
          <a:xfrm rot="5400000">
            <a:off x="8833035" y="1081298"/>
            <a:ext cx="1290639" cy="3183309"/>
          </a:xfrm>
          <a:prstGeom prst="bentArrow">
            <a:avLst>
              <a:gd name="adj1" fmla="val 25000"/>
              <a:gd name="adj2" fmla="val 1123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3492657"/>
            <a:ext cx="4254950" cy="2514600"/>
          </a:xfrm>
          <a:prstGeom prst="rect">
            <a:avLst/>
          </a:prstGeom>
        </p:spPr>
      </p:pic>
      <p:sp>
        <p:nvSpPr>
          <p:cNvPr id="9" name="Flèche : gauche 8"/>
          <p:cNvSpPr/>
          <p:nvPr/>
        </p:nvSpPr>
        <p:spPr>
          <a:xfrm>
            <a:off x="6515100" y="4589695"/>
            <a:ext cx="1257300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l="47343" t="43134" r="1328" b="45555"/>
          <a:stretch/>
        </p:blipFill>
        <p:spPr>
          <a:xfrm>
            <a:off x="72546" y="3318272"/>
            <a:ext cx="6257925" cy="7757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47656" t="43056" b="45138"/>
          <a:stretch/>
        </p:blipFill>
        <p:spPr>
          <a:xfrm>
            <a:off x="76200" y="4505407"/>
            <a:ext cx="6254271" cy="7934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47654" t="43333" r="1017" b="45616"/>
          <a:stretch/>
        </p:blipFill>
        <p:spPr>
          <a:xfrm>
            <a:off x="72546" y="5726294"/>
            <a:ext cx="6257925" cy="7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0028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" panose="020E0602020502020306" pitchFamily="34" charset="0"/>
              </a:rPr>
              <a:t>Le module </a:t>
            </a:r>
            <a:r>
              <a:rPr lang="fr-FR" dirty="0" err="1">
                <a:latin typeface="Berlin Sans FB" panose="020E0602020502020306" pitchFamily="34" charset="0"/>
              </a:rPr>
              <a:t>ZoneGen</a:t>
            </a:r>
            <a:endParaRPr lang="fr-FR" dirty="0">
              <a:latin typeface="Berlin Sans FB" panose="020E0602020502020306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7517" r="74708" b="58724"/>
          <a:stretch/>
        </p:blipFill>
        <p:spPr>
          <a:xfrm>
            <a:off x="116731" y="1322963"/>
            <a:ext cx="3083668" cy="2315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659" r="74708" b="58724"/>
          <a:stretch/>
        </p:blipFill>
        <p:spPr>
          <a:xfrm>
            <a:off x="4518609" y="1322961"/>
            <a:ext cx="3096680" cy="2315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7802" r="75026" b="58581"/>
          <a:stretch/>
        </p:blipFill>
        <p:spPr>
          <a:xfrm>
            <a:off x="8933500" y="1322962"/>
            <a:ext cx="3057602" cy="2315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5930" t="31064" r="86756" b="54676"/>
          <a:stretch/>
        </p:blipFill>
        <p:spPr>
          <a:xfrm>
            <a:off x="1998221" y="4344661"/>
            <a:ext cx="1679642" cy="1842132"/>
          </a:xfrm>
          <a:prstGeom prst="rect">
            <a:avLst/>
          </a:prstGeom>
        </p:spPr>
      </p:pic>
      <p:sp>
        <p:nvSpPr>
          <p:cNvPr id="9" name="Flèche : gauche 8"/>
          <p:cNvSpPr/>
          <p:nvPr/>
        </p:nvSpPr>
        <p:spPr>
          <a:xfrm rot="10800000">
            <a:off x="4193431" y="5105465"/>
            <a:ext cx="2168458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/>
          <a:srcRect l="9016" t="10354" b="12624"/>
          <a:stretch/>
        </p:blipFill>
        <p:spPr>
          <a:xfrm>
            <a:off x="6877456" y="4286687"/>
            <a:ext cx="4112088" cy="195808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805296" y="473613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En jeu…</a:t>
            </a:r>
          </a:p>
        </p:txBody>
      </p:sp>
      <p:sp>
        <p:nvSpPr>
          <p:cNvPr id="12" name="Flèche : gauche 11"/>
          <p:cNvSpPr/>
          <p:nvPr/>
        </p:nvSpPr>
        <p:spPr>
          <a:xfrm rot="10800000">
            <a:off x="3304971" y="2320290"/>
            <a:ext cx="1091931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gauche 12"/>
          <p:cNvSpPr/>
          <p:nvPr/>
        </p:nvSpPr>
        <p:spPr>
          <a:xfrm rot="10800000">
            <a:off x="7736996" y="2320290"/>
            <a:ext cx="1091931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En Conclusion</a:t>
            </a:r>
          </a:p>
        </p:txBody>
      </p:sp>
    </p:spTree>
    <p:extLst>
      <p:ext uri="{BB962C8B-B14F-4D97-AF65-F5344CB8AC3E}">
        <p14:creationId xmlns:p14="http://schemas.microsoft.com/office/powerpoint/2010/main" val="3060743517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Conception personnalisée</vt:lpstr>
      <vt:lpstr>MURMURE</vt:lpstr>
      <vt:lpstr>Présentation PowerPoint</vt:lpstr>
      <vt:lpstr>Le module JeuSFML</vt:lpstr>
      <vt:lpstr>Le module Fichier</vt:lpstr>
      <vt:lpstr>Le module ZoneGen</vt:lpstr>
      <vt:lpstr>En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Gary Sublet</dc:creator>
  <cp:lastModifiedBy>Gary Sublet</cp:lastModifiedBy>
  <cp:revision>2</cp:revision>
  <dcterms:created xsi:type="dcterms:W3CDTF">2017-05-01T11:25:29Z</dcterms:created>
  <dcterms:modified xsi:type="dcterms:W3CDTF">2017-05-01T14:23:07Z</dcterms:modified>
</cp:coreProperties>
</file>