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6" r:id="rId5"/>
    <p:sldId id="265" r:id="rId6"/>
    <p:sldId id="258" r:id="rId7"/>
    <p:sldId id="260" r:id="rId8"/>
    <p:sldId id="261" r:id="rId9"/>
    <p:sldId id="262" r:id="rId10"/>
    <p:sldId id="263"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7"/>
  </p:normalViewPr>
  <p:slideViewPr>
    <p:cSldViewPr snapToGrid="0" snapToObjects="1">
      <p:cViewPr varScale="1">
        <p:scale>
          <a:sx n="90" d="100"/>
          <a:sy n="90" d="100"/>
        </p:scale>
        <p:origin x="23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874F-5D49-D54A-9CAD-7D497C6CC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57DF04-9424-7E42-88A2-C0CDA2BD0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2A748-2443-0C46-B5B3-C781CEF3C787}"/>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86F6D1DE-FCE3-6140-B1ED-98392D49B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C45BC-578D-304C-96C0-6A694E16FB9D}"/>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62527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BEF5-D0B8-9A4A-BF4A-539B14D181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0888E-1A7F-F149-AF5F-B59B2AF639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DE5F8-A838-4747-B32E-9F7E9F181AC9}"/>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6A078983-E610-ED4D-BF3A-F6BE9E2B0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A841-B01C-FF4D-8D83-2B7BA74D8889}"/>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93468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909CB-81E6-1E40-B5CF-63F388936A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0FD2C7-57F9-AC46-A8EC-8D655175C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D5D4F-583F-9A43-99BC-D3E197925AC0}"/>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CC1F7AD6-D3B4-1A49-A786-BCB2006F1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732E4-B846-F147-9D86-112A4A43B469}"/>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0831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E9C-1F7C-6247-BE99-B57A7B50A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EA199-2B7D-C44D-8BB9-40CF785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4D5D5-A69A-5246-ADAD-AB3874925A3C}"/>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0CB2E3E5-8A98-4347-A3A2-95840F9D0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292A7-8435-E445-9BBA-FBA30074F30B}"/>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77467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4C96-8DE1-3B4D-AF6C-079946DFA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D7E13E-7BF6-AB46-8C03-B977DECA9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CEB9B-023A-1548-B4AF-BD7DF0872009}"/>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42C36B73-5F1D-DB45-8958-B3E081846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902F7-52BF-8F40-8D7E-34EC71C4D164}"/>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211055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DD2C-6E95-7347-8713-E2BADF7BA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233DE-2D0C-F740-B0DA-6043BCD7D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B8582-D1D9-D648-8D8C-4D9BFB8A2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C82B01-320C-D348-A98E-9AB4927850D8}"/>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6" name="Footer Placeholder 5">
            <a:extLst>
              <a:ext uri="{FF2B5EF4-FFF2-40B4-BE49-F238E27FC236}">
                <a16:creationId xmlns:a16="http://schemas.microsoft.com/office/drawing/2014/main" id="{64D2C00A-94D6-0041-9EF1-11195402E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678D60-A90F-E049-8AF8-DD3AA84AADBC}"/>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253297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3EEE-DE2E-EA45-B49C-CE82B785E4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BF63B-FA40-6542-83DD-DE5F347C5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C8D844-F232-EE46-A6C3-27A51E178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BC8BE-9AB5-FE4A-9F75-21412F438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353D0-CC57-0D47-B5DA-47ABF79AC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090C0-EB97-AF43-BB06-44C74A99B622}"/>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8" name="Footer Placeholder 7">
            <a:extLst>
              <a:ext uri="{FF2B5EF4-FFF2-40B4-BE49-F238E27FC236}">
                <a16:creationId xmlns:a16="http://schemas.microsoft.com/office/drawing/2014/main" id="{E125A353-756B-5E43-9660-BCDF4805BF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56C81-A250-E74B-A5B0-E6FE1AB16028}"/>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58041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2915-781B-F44F-AD2E-D7E031D3B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5AEF9-2E31-E647-B41A-1F27B44E7BE0}"/>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4" name="Footer Placeholder 3">
            <a:extLst>
              <a:ext uri="{FF2B5EF4-FFF2-40B4-BE49-F238E27FC236}">
                <a16:creationId xmlns:a16="http://schemas.microsoft.com/office/drawing/2014/main" id="{BEAC2920-0C79-7546-AAB5-0743B9CFF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93CEFC-654C-7C48-9651-87E97D8107B0}"/>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6598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250940-149A-7A4A-8099-250F0A2B21EF}"/>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3" name="Footer Placeholder 2">
            <a:extLst>
              <a:ext uri="{FF2B5EF4-FFF2-40B4-BE49-F238E27FC236}">
                <a16:creationId xmlns:a16="http://schemas.microsoft.com/office/drawing/2014/main" id="{F0413712-A33B-CA44-9345-2658AD3D6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2C9BA-6EA8-6447-802C-77E849A8F8FF}"/>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33801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F548-413A-1D45-AC00-AADF0376A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25283-1D7D-E149-B748-D0E8FB072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89906E-9696-5D4E-8E3B-6F7659213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E5EBE-0E1B-B643-B9E7-9010AC32F4BE}"/>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6" name="Footer Placeholder 5">
            <a:extLst>
              <a:ext uri="{FF2B5EF4-FFF2-40B4-BE49-F238E27FC236}">
                <a16:creationId xmlns:a16="http://schemas.microsoft.com/office/drawing/2014/main" id="{BEF373B1-537D-5C4B-BE01-3F2C435B4C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68532-D7DE-B643-9DBA-D613DEC24C29}"/>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399528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E8B9-1054-4447-A195-45347C309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E91DA-7B80-954E-B6C8-1F82399CC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DE944B-FF6C-6843-BEE1-10CACF192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7690B-B641-4F4C-AADA-C1231D2ACD4F}"/>
              </a:ext>
            </a:extLst>
          </p:cNvPr>
          <p:cNvSpPr>
            <a:spLocks noGrp="1"/>
          </p:cNvSpPr>
          <p:nvPr>
            <p:ph type="dt" sz="half" idx="10"/>
          </p:nvPr>
        </p:nvSpPr>
        <p:spPr/>
        <p:txBody>
          <a:bodyPr/>
          <a:lstStyle/>
          <a:p>
            <a:fld id="{54C95AF6-3A2A-8048-8046-DD94F673DB9F}" type="datetimeFigureOut">
              <a:rPr lang="en-US" smtClean="0"/>
              <a:t>7/2/21</a:t>
            </a:fld>
            <a:endParaRPr lang="en-US"/>
          </a:p>
        </p:txBody>
      </p:sp>
      <p:sp>
        <p:nvSpPr>
          <p:cNvPr id="6" name="Footer Placeholder 5">
            <a:extLst>
              <a:ext uri="{FF2B5EF4-FFF2-40B4-BE49-F238E27FC236}">
                <a16:creationId xmlns:a16="http://schemas.microsoft.com/office/drawing/2014/main" id="{D921254B-0B5A-FE44-90FA-149A7B380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0F69B-6DC9-264A-A55D-F86DC54F5C82}"/>
              </a:ext>
            </a:extLst>
          </p:cNvPr>
          <p:cNvSpPr>
            <a:spLocks noGrp="1"/>
          </p:cNvSpPr>
          <p:nvPr>
            <p:ph type="sldNum" sz="quarter" idx="12"/>
          </p:nvPr>
        </p:nvSpPr>
        <p:spPr/>
        <p:txBody>
          <a:bodyPr/>
          <a:lstStyle/>
          <a:p>
            <a:fld id="{2CF9A376-7FF7-8448-B0FC-8C770754E668}" type="slidenum">
              <a:rPr lang="en-US" smtClean="0"/>
              <a:t>‹#›</a:t>
            </a:fld>
            <a:endParaRPr lang="en-US"/>
          </a:p>
        </p:txBody>
      </p:sp>
    </p:spTree>
    <p:extLst>
      <p:ext uri="{BB962C8B-B14F-4D97-AF65-F5344CB8AC3E}">
        <p14:creationId xmlns:p14="http://schemas.microsoft.com/office/powerpoint/2010/main" val="1343230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B8125-4B9F-4E46-A5D7-C38757E66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2EFEA1-5873-2340-85A4-BF65D1319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F2800-C7A9-F548-A50F-E9475D912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95AF6-3A2A-8048-8046-DD94F673DB9F}" type="datetimeFigureOut">
              <a:rPr lang="en-US" smtClean="0"/>
              <a:t>7/2/21</a:t>
            </a:fld>
            <a:endParaRPr lang="en-US"/>
          </a:p>
        </p:txBody>
      </p:sp>
      <p:sp>
        <p:nvSpPr>
          <p:cNvPr id="5" name="Footer Placeholder 4">
            <a:extLst>
              <a:ext uri="{FF2B5EF4-FFF2-40B4-BE49-F238E27FC236}">
                <a16:creationId xmlns:a16="http://schemas.microsoft.com/office/drawing/2014/main" id="{6238E061-35E8-3140-9FE3-D4DB3DA02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4CB18-6094-7E4C-AF95-952072160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9A376-7FF7-8448-B0FC-8C770754E668}" type="slidenum">
              <a:rPr lang="en-US" smtClean="0"/>
              <a:t>‹#›</a:t>
            </a:fld>
            <a:endParaRPr lang="en-US"/>
          </a:p>
        </p:txBody>
      </p:sp>
    </p:spTree>
    <p:extLst>
      <p:ext uri="{BB962C8B-B14F-4D97-AF65-F5344CB8AC3E}">
        <p14:creationId xmlns:p14="http://schemas.microsoft.com/office/powerpoint/2010/main" val="421326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hi360.org/sites/default/files/webpages/RETC-CR/nr/rdonlyres/ejeankv4nkpraowevfti3bb3mp3k42khs63dmchhqvbllqr2kmgfgzhxdphvv5jxabwgd5wqb7lx7j/retccrWhatisCommunity.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E4F-8B68-2D4C-9FAD-F21C645F77F8}"/>
              </a:ext>
            </a:extLst>
          </p:cNvPr>
          <p:cNvSpPr>
            <a:spLocks noGrp="1"/>
          </p:cNvSpPr>
          <p:nvPr>
            <p:ph type="ctrTitle"/>
          </p:nvPr>
        </p:nvSpPr>
        <p:spPr>
          <a:xfrm>
            <a:off x="1524000" y="4710896"/>
            <a:ext cx="9144000" cy="1169043"/>
          </a:xfrm>
        </p:spPr>
        <p:txBody>
          <a:bodyPr/>
          <a:lstStyle/>
          <a:p>
            <a:r>
              <a:rPr lang="en-US" dirty="0" err="1"/>
              <a:t>Thiết</a:t>
            </a:r>
            <a:r>
              <a:rPr lang="en-US" dirty="0"/>
              <a:t> </a:t>
            </a:r>
            <a:r>
              <a:rPr lang="en-US" dirty="0" err="1"/>
              <a:t>kế</a:t>
            </a:r>
            <a:r>
              <a:rPr lang="en-US" dirty="0"/>
              <a:t> “can </a:t>
            </a:r>
            <a:r>
              <a:rPr lang="en-US" dirty="0" err="1"/>
              <a:t>thiệp</a:t>
            </a:r>
            <a:r>
              <a:rPr lang="en-US" dirty="0"/>
              <a:t>” </a:t>
            </a:r>
          </a:p>
        </p:txBody>
      </p:sp>
      <p:sp>
        <p:nvSpPr>
          <p:cNvPr id="3" name="Subtitle 2">
            <a:extLst>
              <a:ext uri="{FF2B5EF4-FFF2-40B4-BE49-F238E27FC236}">
                <a16:creationId xmlns:a16="http://schemas.microsoft.com/office/drawing/2014/main" id="{F2A228F9-9685-4B45-B559-7752CF8F0C37}"/>
              </a:ext>
            </a:extLst>
          </p:cNvPr>
          <p:cNvSpPr>
            <a:spLocks noGrp="1"/>
          </p:cNvSpPr>
          <p:nvPr>
            <p:ph type="subTitle" idx="1"/>
          </p:nvPr>
        </p:nvSpPr>
        <p:spPr>
          <a:xfrm>
            <a:off x="1524000" y="6065134"/>
            <a:ext cx="9144000" cy="546904"/>
          </a:xfrm>
        </p:spPr>
        <p:txBody>
          <a:bodyPr/>
          <a:lstStyle/>
          <a:p>
            <a:r>
              <a:rPr lang="en-US" dirty="0"/>
              <a:t>July 21</a:t>
            </a:r>
          </a:p>
        </p:txBody>
      </p:sp>
      <p:pic>
        <p:nvPicPr>
          <p:cNvPr id="5" name="Picture 4">
            <a:extLst>
              <a:ext uri="{FF2B5EF4-FFF2-40B4-BE49-F238E27FC236}">
                <a16:creationId xmlns:a16="http://schemas.microsoft.com/office/drawing/2014/main" id="{0F244B48-5015-2F4B-89F3-B41E68047817}"/>
              </a:ext>
            </a:extLst>
          </p:cNvPr>
          <p:cNvPicPr>
            <a:picLocks noChangeAspect="1"/>
          </p:cNvPicPr>
          <p:nvPr/>
        </p:nvPicPr>
        <p:blipFill>
          <a:blip r:embed="rId2"/>
          <a:stretch>
            <a:fillRect/>
          </a:stretch>
        </p:blipFill>
        <p:spPr>
          <a:xfrm>
            <a:off x="0" y="0"/>
            <a:ext cx="12211114" cy="4525701"/>
          </a:xfrm>
          <a:prstGeom prst="rect">
            <a:avLst/>
          </a:prstGeom>
        </p:spPr>
      </p:pic>
    </p:spTree>
    <p:extLst>
      <p:ext uri="{BB962C8B-B14F-4D97-AF65-F5344CB8AC3E}">
        <p14:creationId xmlns:p14="http://schemas.microsoft.com/office/powerpoint/2010/main" val="142421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6B039B8-726B-C84B-9BDF-51ED5AE5552D}"/>
              </a:ext>
            </a:extLst>
          </p:cNvPr>
          <p:cNvGraphicFramePr>
            <a:graphicFrameLocks noGrp="1"/>
          </p:cNvGraphicFramePr>
          <p:nvPr>
            <p:extLst>
              <p:ext uri="{D42A27DB-BD31-4B8C-83A1-F6EECF244321}">
                <p14:modId xmlns:p14="http://schemas.microsoft.com/office/powerpoint/2010/main" val="972783428"/>
              </p:ext>
            </p:extLst>
          </p:nvPr>
        </p:nvGraphicFramePr>
        <p:xfrm>
          <a:off x="856035" y="771525"/>
          <a:ext cx="9121342" cy="5119988"/>
        </p:xfrm>
        <a:graphic>
          <a:graphicData uri="http://schemas.openxmlformats.org/drawingml/2006/table">
            <a:tbl>
              <a:tblPr/>
              <a:tblGrid>
                <a:gridCol w="2928593">
                  <a:extLst>
                    <a:ext uri="{9D8B030D-6E8A-4147-A177-3AD203B41FA5}">
                      <a16:colId xmlns:a16="http://schemas.microsoft.com/office/drawing/2014/main" val="20000"/>
                    </a:ext>
                  </a:extLst>
                </a:gridCol>
                <a:gridCol w="3022455">
                  <a:extLst>
                    <a:ext uri="{9D8B030D-6E8A-4147-A177-3AD203B41FA5}">
                      <a16:colId xmlns:a16="http://schemas.microsoft.com/office/drawing/2014/main" val="20001"/>
                    </a:ext>
                  </a:extLst>
                </a:gridCol>
                <a:gridCol w="3170294">
                  <a:extLst>
                    <a:ext uri="{9D8B030D-6E8A-4147-A177-3AD203B41FA5}">
                      <a16:colId xmlns:a16="http://schemas.microsoft.com/office/drawing/2014/main" val="20002"/>
                    </a:ext>
                  </a:extLst>
                </a:gridCol>
              </a:tblGrid>
              <a:tr h="1548496">
                <a:tc>
                  <a:txBody>
                    <a:bodyPr/>
                    <a:lstStyle/>
                    <a:p>
                      <a:pPr algn="l">
                        <a:spcAft>
                          <a:spcPts val="0"/>
                        </a:spcAft>
                      </a:pPr>
                      <a:r>
                        <a:rPr lang="en-GB" sz="1400" b="1" kern="0" dirty="0">
                          <a:solidFill>
                            <a:srgbClr val="FF0000"/>
                          </a:solidFill>
                          <a:effectLst/>
                          <a:latin typeface="Verdana" panose="020B0604030504040204" pitchFamily="34" charset="0"/>
                          <a:cs typeface="Arial" panose="020B0604020202020204" pitchFamily="34" charset="0"/>
                        </a:rPr>
                        <a:t>Counsellor/</a:t>
                      </a:r>
                      <a:r>
                        <a:rPr lang="en-GB" sz="1400" b="1" kern="0" dirty="0" err="1">
                          <a:solidFill>
                            <a:srgbClr val="FF0000"/>
                          </a:solidFill>
                          <a:effectLst/>
                          <a:latin typeface="Verdana" panose="020B0604030504040204" pitchFamily="34" charset="0"/>
                          <a:cs typeface="Arial" panose="020B0604020202020204" pitchFamily="34" charset="0"/>
                        </a:rPr>
                        <a:t>cố</a:t>
                      </a:r>
                      <a:r>
                        <a:rPr lang="en-GB" sz="1400" b="1" kern="0" dirty="0">
                          <a:solidFill>
                            <a:srgbClr val="FF0000"/>
                          </a:solidFill>
                          <a:effectLst/>
                          <a:latin typeface="Verdana" panose="020B0604030504040204" pitchFamily="34" charset="0"/>
                          <a:cs typeface="Arial" panose="020B0604020202020204" pitchFamily="34" charset="0"/>
                        </a:rPr>
                        <a:t> </a:t>
                      </a:r>
                      <a:r>
                        <a:rPr lang="en-GB" sz="1400" b="1" kern="0" dirty="0" err="1">
                          <a:solidFill>
                            <a:srgbClr val="FF0000"/>
                          </a:solidFill>
                          <a:effectLst/>
                          <a:latin typeface="Verdana" panose="020B0604030504040204" pitchFamily="34" charset="0"/>
                          <a:cs typeface="Arial" panose="020B0604020202020204" pitchFamily="34" charset="0"/>
                        </a:rPr>
                        <a:t>vấn</a:t>
                      </a:r>
                      <a:endParaRPr lang="en-GB" sz="1000" b="1" kern="0" dirty="0">
                        <a:effectLst/>
                        <a:latin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“You do it, I will be your sounding board</a:t>
                      </a: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00B0F0"/>
                          </a:solidFill>
                          <a:effectLst/>
                          <a:latin typeface="Verdana" panose="020B0604030504040204" pitchFamily="34" charset="0"/>
                          <a:cs typeface="Arial" panose="020B0604020202020204" pitchFamily="34" charset="0"/>
                        </a:rPr>
                        <a:t>Coach/</a:t>
                      </a:r>
                      <a:r>
                        <a:rPr lang="en-GB" sz="1400" b="1" dirty="0" err="1">
                          <a:solidFill>
                            <a:srgbClr val="00B0F0"/>
                          </a:solidFill>
                          <a:effectLst/>
                          <a:latin typeface="Verdana" panose="020B0604030504040204" pitchFamily="34" charset="0"/>
                          <a:cs typeface="Arial" panose="020B0604020202020204" pitchFamily="34" charset="0"/>
                        </a:rPr>
                        <a:t>huấn</a:t>
                      </a:r>
                      <a:r>
                        <a:rPr lang="en-GB" sz="1400" b="1" dirty="0">
                          <a:solidFill>
                            <a:srgbClr val="00B0F0"/>
                          </a:solidFill>
                          <a:effectLst/>
                          <a:latin typeface="Verdana" panose="020B0604030504040204" pitchFamily="34" charset="0"/>
                          <a:cs typeface="Arial" panose="020B0604020202020204" pitchFamily="34" charset="0"/>
                        </a:rPr>
                        <a:t> </a:t>
                      </a:r>
                      <a:r>
                        <a:rPr lang="en-GB" sz="1400" b="1" dirty="0" err="1">
                          <a:solidFill>
                            <a:srgbClr val="00B0F0"/>
                          </a:solidFill>
                          <a:effectLst/>
                          <a:latin typeface="Verdana" panose="020B0604030504040204" pitchFamily="34" charset="0"/>
                          <a:cs typeface="Arial" panose="020B0604020202020204" pitchFamily="34" charset="0"/>
                        </a:rPr>
                        <a:t>luyện</a:t>
                      </a:r>
                      <a:r>
                        <a:rPr lang="en-GB" sz="1400" b="1" dirty="0">
                          <a:solidFill>
                            <a:srgbClr val="00B0F0"/>
                          </a:solidFill>
                          <a:effectLst/>
                          <a:latin typeface="Verdana" panose="020B0604030504040204" pitchFamily="34" charset="0"/>
                          <a:cs typeface="Arial" panose="020B0604020202020204" pitchFamily="34" charset="0"/>
                        </a:rPr>
                        <a:t> </a:t>
                      </a:r>
                      <a:r>
                        <a:rPr lang="en-GB" sz="1400" b="1" dirty="0" err="1">
                          <a:solidFill>
                            <a:srgbClr val="00B0F0"/>
                          </a:solidFill>
                          <a:effectLst/>
                          <a:latin typeface="Verdana" panose="020B0604030504040204" pitchFamily="34" charset="0"/>
                          <a:cs typeface="Arial" panose="020B0604020202020204" pitchFamily="34" charset="0"/>
                        </a:rPr>
                        <a:t>viên</a:t>
                      </a:r>
                      <a:r>
                        <a:rPr lang="en-GB" sz="1400" b="1" dirty="0">
                          <a:solidFill>
                            <a:srgbClr val="00B0F0"/>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“You did well, you can add this next time” </a:t>
                      </a:r>
                      <a:endParaRPr lang="en-GB" sz="1200" dirty="0">
                        <a:solidFill>
                          <a:schemeClr val="tx2"/>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00B050"/>
                          </a:solidFill>
                          <a:effectLst/>
                          <a:latin typeface="Verdana" panose="020B0604030504040204" pitchFamily="34" charset="0"/>
                          <a:cs typeface="Arial" panose="020B0604020202020204" pitchFamily="34" charset="0"/>
                        </a:rPr>
                        <a:t>Partner/</a:t>
                      </a:r>
                      <a:r>
                        <a:rPr lang="en-GB" sz="1400" b="1" dirty="0" err="1">
                          <a:solidFill>
                            <a:srgbClr val="00B050"/>
                          </a:solidFill>
                          <a:effectLst/>
                          <a:latin typeface="Verdana" panose="020B0604030504040204" pitchFamily="34" charset="0"/>
                          <a:cs typeface="Arial" panose="020B0604020202020204" pitchFamily="34" charset="0"/>
                        </a:rPr>
                        <a:t>đối</a:t>
                      </a:r>
                      <a:r>
                        <a:rPr lang="en-GB" sz="1400" b="1" dirty="0">
                          <a:solidFill>
                            <a:srgbClr val="00B050"/>
                          </a:solidFill>
                          <a:effectLst/>
                          <a:latin typeface="Verdana" panose="020B0604030504040204" pitchFamily="34" charset="0"/>
                          <a:cs typeface="Arial" panose="020B0604020202020204" pitchFamily="34" charset="0"/>
                        </a:rPr>
                        <a:t> </a:t>
                      </a:r>
                      <a:r>
                        <a:rPr lang="en-GB" sz="1400" b="1" dirty="0" err="1">
                          <a:solidFill>
                            <a:srgbClr val="00B050"/>
                          </a:solidFill>
                          <a:effectLst/>
                          <a:latin typeface="Verdana" panose="020B0604030504040204" pitchFamily="34" charset="0"/>
                          <a:cs typeface="Arial" panose="020B0604020202020204" pitchFamily="34" charset="0"/>
                        </a:rPr>
                        <a:t>tác</a:t>
                      </a:r>
                      <a:r>
                        <a:rPr lang="en-GB" sz="1400" b="1" dirty="0">
                          <a:solidFill>
                            <a:srgbClr val="00B050"/>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“We will do it together and learn from each other”</a:t>
                      </a:r>
                      <a:endParaRPr lang="en-GB" sz="1200" dirty="0">
                        <a:solidFill>
                          <a:schemeClr val="tx2"/>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23111">
                <a:tc>
                  <a:txBody>
                    <a:bodyPr/>
                    <a:lstStyle/>
                    <a:p>
                      <a:pPr algn="l">
                        <a:spcAft>
                          <a:spcPts val="0"/>
                        </a:spcAft>
                      </a:pPr>
                      <a:r>
                        <a:rPr lang="en-GB" sz="1400" b="1" dirty="0">
                          <a:solidFill>
                            <a:srgbClr val="ED7D31"/>
                          </a:solidFill>
                          <a:effectLst/>
                          <a:latin typeface="Verdana" panose="020B0604030504040204" pitchFamily="34" charset="0"/>
                          <a:cs typeface="Arial" panose="020B0604020202020204" pitchFamily="34" charset="0"/>
                        </a:rPr>
                        <a:t>Facilitator/</a:t>
                      </a:r>
                      <a:r>
                        <a:rPr lang="en-GB" sz="1400" b="1" dirty="0" err="1">
                          <a:solidFill>
                            <a:srgbClr val="ED7D31"/>
                          </a:solidFill>
                          <a:effectLst/>
                          <a:latin typeface="Verdana" panose="020B0604030504040204" pitchFamily="34" charset="0"/>
                          <a:cs typeface="Arial" panose="020B0604020202020204" pitchFamily="34" charset="0"/>
                        </a:rPr>
                        <a:t>người</a:t>
                      </a:r>
                      <a:r>
                        <a:rPr lang="en-GB" sz="1400" b="1" dirty="0">
                          <a:solidFill>
                            <a:srgbClr val="ED7D31"/>
                          </a:solidFill>
                          <a:effectLst/>
                          <a:latin typeface="Verdana" panose="020B0604030504040204" pitchFamily="34" charset="0"/>
                          <a:cs typeface="Arial" panose="020B0604020202020204" pitchFamily="34" charset="0"/>
                        </a:rPr>
                        <a:t> </a:t>
                      </a:r>
                      <a:r>
                        <a:rPr lang="en-GB" sz="1400" b="1" dirty="0" err="1">
                          <a:solidFill>
                            <a:srgbClr val="ED7D31"/>
                          </a:solidFill>
                          <a:effectLst/>
                          <a:latin typeface="Verdana" panose="020B0604030504040204" pitchFamily="34" charset="0"/>
                          <a:cs typeface="Arial" panose="020B0604020202020204" pitchFamily="34" charset="0"/>
                        </a:rPr>
                        <a:t>điều</a:t>
                      </a:r>
                      <a:r>
                        <a:rPr lang="en-GB" sz="1400" b="1" dirty="0">
                          <a:solidFill>
                            <a:srgbClr val="ED7D31"/>
                          </a:solidFill>
                          <a:effectLst/>
                          <a:latin typeface="Verdana" panose="020B0604030504040204" pitchFamily="34" charset="0"/>
                          <a:cs typeface="Arial" panose="020B0604020202020204" pitchFamily="34" charset="0"/>
                        </a:rPr>
                        <a:t> </a:t>
                      </a:r>
                      <a:r>
                        <a:rPr lang="en-GB" sz="1400" b="1" dirty="0" err="1">
                          <a:solidFill>
                            <a:srgbClr val="ED7D31"/>
                          </a:solidFill>
                          <a:effectLst/>
                          <a:latin typeface="Verdana" panose="020B0604030504040204" pitchFamily="34" charset="0"/>
                          <a:cs typeface="Arial" panose="020B0604020202020204" pitchFamily="34" charset="0"/>
                        </a:rPr>
                        <a:t>phối</a:t>
                      </a:r>
                      <a:r>
                        <a:rPr lang="en-GB" sz="1400" b="1" dirty="0">
                          <a:solidFill>
                            <a:srgbClr val="ED7D31"/>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“You do it, I will attend to the process”</a:t>
                      </a:r>
                      <a:endParaRPr lang="en-GB" sz="1200" dirty="0">
                        <a:solidFill>
                          <a:schemeClr val="tx2"/>
                        </a:solidFill>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FF33CC"/>
                          </a:solidFill>
                          <a:effectLst/>
                          <a:latin typeface="Verdana" panose="020B0604030504040204" pitchFamily="34" charset="0"/>
                          <a:cs typeface="Arial" panose="020B0604020202020204" pitchFamily="34" charset="0"/>
                        </a:rPr>
                        <a:t>Teacher/</a:t>
                      </a:r>
                      <a:r>
                        <a:rPr lang="en-GB" sz="1400" b="1" dirty="0" err="1">
                          <a:solidFill>
                            <a:srgbClr val="FF33CC"/>
                          </a:solidFill>
                          <a:effectLst/>
                          <a:latin typeface="Verdana" panose="020B0604030504040204" pitchFamily="34" charset="0"/>
                          <a:cs typeface="Arial" panose="020B0604020202020204" pitchFamily="34" charset="0"/>
                        </a:rPr>
                        <a:t>giáo</a:t>
                      </a:r>
                      <a:r>
                        <a:rPr lang="en-GB" sz="1400" b="1" dirty="0">
                          <a:solidFill>
                            <a:srgbClr val="FF33CC"/>
                          </a:solidFill>
                          <a:effectLst/>
                          <a:latin typeface="Verdana" panose="020B0604030504040204" pitchFamily="34" charset="0"/>
                          <a:cs typeface="Arial" panose="020B0604020202020204" pitchFamily="34" charset="0"/>
                        </a:rPr>
                        <a:t> </a:t>
                      </a:r>
                      <a:r>
                        <a:rPr lang="en-GB" sz="1400" b="1" dirty="0" err="1">
                          <a:solidFill>
                            <a:srgbClr val="FF33CC"/>
                          </a:solidFill>
                          <a:effectLst/>
                          <a:latin typeface="Verdana" panose="020B0604030504040204" pitchFamily="34" charset="0"/>
                          <a:cs typeface="Arial" panose="020B0604020202020204" pitchFamily="34" charset="0"/>
                        </a:rPr>
                        <a:t>viên</a:t>
                      </a:r>
                      <a:r>
                        <a:rPr lang="en-GB" sz="1400" b="1" dirty="0">
                          <a:solidFill>
                            <a:srgbClr val="FF33CC"/>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“Here are some principles you use to solve problems of this type”</a:t>
                      </a:r>
                      <a:endParaRPr lang="en-GB" sz="1200" dirty="0">
                        <a:solidFill>
                          <a:schemeClr val="tx2"/>
                        </a:solidFill>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7030A0"/>
                          </a:solidFill>
                          <a:effectLst/>
                          <a:latin typeface="Verdana" panose="020B0604030504040204" pitchFamily="34" charset="0"/>
                          <a:cs typeface="Arial" panose="020B0604020202020204" pitchFamily="34" charset="0"/>
                        </a:rPr>
                        <a:t>Modeller/</a:t>
                      </a:r>
                      <a:r>
                        <a:rPr lang="en-GB" sz="1400" b="1" dirty="0" err="1">
                          <a:solidFill>
                            <a:srgbClr val="7030A0"/>
                          </a:solidFill>
                          <a:effectLst/>
                          <a:latin typeface="Verdana" panose="020B0604030504040204" pitchFamily="34" charset="0"/>
                          <a:cs typeface="Arial" panose="020B0604020202020204" pitchFamily="34" charset="0"/>
                        </a:rPr>
                        <a:t>người</a:t>
                      </a:r>
                      <a:r>
                        <a:rPr lang="en-GB" sz="1400" b="1" dirty="0">
                          <a:solidFill>
                            <a:srgbClr val="7030A0"/>
                          </a:solidFill>
                          <a:effectLst/>
                          <a:latin typeface="Verdana" panose="020B0604030504040204" pitchFamily="34" charset="0"/>
                          <a:cs typeface="Arial" panose="020B0604020202020204" pitchFamily="34" charset="0"/>
                        </a:rPr>
                        <a:t> </a:t>
                      </a:r>
                      <a:r>
                        <a:rPr lang="en-GB" sz="1400" b="1" dirty="0" err="1">
                          <a:solidFill>
                            <a:srgbClr val="7030A0"/>
                          </a:solidFill>
                          <a:effectLst/>
                          <a:latin typeface="Verdana" panose="020B0604030504040204" pitchFamily="34" charset="0"/>
                          <a:cs typeface="Arial" panose="020B0604020202020204" pitchFamily="34" charset="0"/>
                        </a:rPr>
                        <a:t>làm</a:t>
                      </a:r>
                      <a:r>
                        <a:rPr lang="en-GB" sz="1400" b="1" dirty="0">
                          <a:solidFill>
                            <a:srgbClr val="7030A0"/>
                          </a:solidFill>
                          <a:effectLst/>
                          <a:latin typeface="Verdana" panose="020B0604030504040204" pitchFamily="34" charset="0"/>
                          <a:cs typeface="Arial" panose="020B0604020202020204" pitchFamily="34" charset="0"/>
                        </a:rPr>
                        <a:t> </a:t>
                      </a:r>
                      <a:r>
                        <a:rPr lang="en-GB" sz="1400" b="1" dirty="0" err="1">
                          <a:solidFill>
                            <a:srgbClr val="7030A0"/>
                          </a:solidFill>
                          <a:effectLst/>
                          <a:latin typeface="Verdana" panose="020B0604030504040204" pitchFamily="34" charset="0"/>
                          <a:cs typeface="Arial" panose="020B0604020202020204" pitchFamily="34" charset="0"/>
                        </a:rPr>
                        <a:t>mẫu</a:t>
                      </a:r>
                      <a:r>
                        <a:rPr lang="en-GB" sz="1400" b="1" dirty="0">
                          <a:solidFill>
                            <a:srgbClr val="7030A0"/>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“I will do it, you watch so you can learn from me” </a:t>
                      </a:r>
                      <a:endParaRPr lang="en-GB" sz="1200" dirty="0">
                        <a:solidFill>
                          <a:schemeClr val="tx2"/>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48381">
                <a:tc>
                  <a:txBody>
                    <a:bodyPr/>
                    <a:lstStyle/>
                    <a:p>
                      <a:pPr algn="l">
                        <a:spcAft>
                          <a:spcPts val="0"/>
                        </a:spcAft>
                      </a:pPr>
                      <a:r>
                        <a:rPr lang="en-GB" sz="1400" b="1" dirty="0">
                          <a:solidFill>
                            <a:srgbClr val="3B3BFF"/>
                          </a:solidFill>
                          <a:effectLst/>
                          <a:latin typeface="Verdana" panose="020B0604030504040204" pitchFamily="34" charset="0"/>
                          <a:cs typeface="Arial" panose="020B0604020202020204" pitchFamily="34" charset="0"/>
                        </a:rPr>
                        <a:t>Reflective observer/ </a:t>
                      </a:r>
                      <a:r>
                        <a:rPr lang="en-GB" sz="1400" b="1" dirty="0" err="1">
                          <a:solidFill>
                            <a:srgbClr val="3B3BFF"/>
                          </a:solidFill>
                          <a:effectLst/>
                          <a:latin typeface="Verdana" panose="020B0604030504040204" pitchFamily="34" charset="0"/>
                          <a:cs typeface="Arial" panose="020B0604020202020204" pitchFamily="34" charset="0"/>
                        </a:rPr>
                        <a:t>quan</a:t>
                      </a:r>
                      <a:r>
                        <a:rPr lang="en-GB" sz="1400" b="1" dirty="0">
                          <a:solidFill>
                            <a:srgbClr val="3B3BFF"/>
                          </a:solidFill>
                          <a:effectLst/>
                          <a:latin typeface="Verdana" panose="020B0604030504040204" pitchFamily="34" charset="0"/>
                          <a:cs typeface="Arial" panose="020B0604020202020204" pitchFamily="34" charset="0"/>
                        </a:rPr>
                        <a:t> </a:t>
                      </a:r>
                      <a:r>
                        <a:rPr lang="en-GB" sz="1400" b="1" dirty="0" err="1">
                          <a:solidFill>
                            <a:srgbClr val="3B3BFF"/>
                          </a:solidFill>
                          <a:effectLst/>
                          <a:latin typeface="Verdana" panose="020B0604030504040204" pitchFamily="34" charset="0"/>
                          <a:cs typeface="Arial" panose="020B0604020202020204" pitchFamily="34" charset="0"/>
                        </a:rPr>
                        <a:t>sát</a:t>
                      </a:r>
                      <a:r>
                        <a:rPr lang="en-GB" sz="1400" b="1" dirty="0">
                          <a:solidFill>
                            <a:srgbClr val="3B3BFF"/>
                          </a:solidFill>
                          <a:effectLst/>
                          <a:latin typeface="Verdana" panose="020B0604030504040204" pitchFamily="34" charset="0"/>
                          <a:cs typeface="Arial" panose="020B0604020202020204" pitchFamily="34" charset="0"/>
                        </a:rPr>
                        <a:t> </a:t>
                      </a:r>
                      <a:r>
                        <a:rPr lang="en-GB" sz="1400" b="1" dirty="0" err="1">
                          <a:solidFill>
                            <a:srgbClr val="3B3BFF"/>
                          </a:solidFill>
                          <a:effectLst/>
                          <a:latin typeface="Verdana" panose="020B0604030504040204" pitchFamily="34" charset="0"/>
                          <a:cs typeface="Arial" panose="020B0604020202020204" pitchFamily="34" charset="0"/>
                        </a:rPr>
                        <a:t>và</a:t>
                      </a:r>
                      <a:r>
                        <a:rPr lang="en-GB" sz="1400" b="1" dirty="0">
                          <a:solidFill>
                            <a:srgbClr val="3B3BFF"/>
                          </a:solidFill>
                          <a:effectLst/>
                          <a:latin typeface="Verdana" panose="020B0604030504040204" pitchFamily="34" charset="0"/>
                          <a:cs typeface="Arial" panose="020B0604020202020204" pitchFamily="34" charset="0"/>
                        </a:rPr>
                        <a:t> </a:t>
                      </a:r>
                      <a:r>
                        <a:rPr lang="en-GB" sz="1400" b="1" dirty="0" err="1">
                          <a:solidFill>
                            <a:srgbClr val="3B3BFF"/>
                          </a:solidFill>
                          <a:effectLst/>
                          <a:latin typeface="Verdana" panose="020B0604030504040204" pitchFamily="34" charset="0"/>
                          <a:cs typeface="Arial" panose="020B0604020202020204" pitchFamily="34" charset="0"/>
                        </a:rPr>
                        <a:t>phản</a:t>
                      </a:r>
                      <a:r>
                        <a:rPr lang="en-GB" sz="1400" b="1" dirty="0">
                          <a:solidFill>
                            <a:srgbClr val="3B3BFF"/>
                          </a:solidFill>
                          <a:effectLst/>
                          <a:latin typeface="Verdana" panose="020B0604030504040204" pitchFamily="34" charset="0"/>
                          <a:cs typeface="Arial" panose="020B0604020202020204" pitchFamily="34" charset="0"/>
                        </a:rPr>
                        <a:t> </a:t>
                      </a:r>
                      <a:r>
                        <a:rPr lang="en-GB" sz="1400" b="1" dirty="0" err="1">
                          <a:solidFill>
                            <a:srgbClr val="3B3BFF"/>
                          </a:solidFill>
                          <a:effectLst/>
                          <a:latin typeface="Verdana" panose="020B0604030504040204" pitchFamily="34" charset="0"/>
                          <a:cs typeface="Arial" panose="020B0604020202020204" pitchFamily="34" charset="0"/>
                        </a:rPr>
                        <a:t>hồi</a:t>
                      </a:r>
                      <a:r>
                        <a:rPr lang="en-GB" sz="1400" b="1" dirty="0">
                          <a:solidFill>
                            <a:srgbClr val="3B3BFF"/>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“You do it. I will watch and tell you what I see and hear” </a:t>
                      </a:r>
                      <a:endParaRPr lang="en-GB" sz="1200" dirty="0">
                        <a:solidFill>
                          <a:schemeClr val="tx2"/>
                        </a:solidFill>
                        <a:effectLst/>
                        <a:latin typeface="Times New Roman" panose="02020603050405020304" pitchFamily="18" charset="0"/>
                        <a:ea typeface="Times New Roman" panose="02020603050405020304" pitchFamily="18" charset="0"/>
                      </a:endParaRPr>
                    </a:p>
                    <a:p>
                      <a:pPr algn="l">
                        <a:spcAft>
                          <a:spcPts val="0"/>
                        </a:spcAft>
                      </a:pPr>
                      <a:r>
                        <a:rPr lang="en-GB" sz="1400"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92D050"/>
                          </a:solidFill>
                          <a:effectLst/>
                          <a:latin typeface="Verdana" panose="020B0604030504040204" pitchFamily="34" charset="0"/>
                          <a:cs typeface="Arial" panose="020B0604020202020204" pitchFamily="34" charset="0"/>
                        </a:rPr>
                        <a:t>Technical advisor/ </a:t>
                      </a:r>
                      <a:r>
                        <a:rPr lang="en-GB" sz="1400" b="1" dirty="0" err="1">
                          <a:solidFill>
                            <a:srgbClr val="92D050"/>
                          </a:solidFill>
                          <a:effectLst/>
                          <a:latin typeface="Verdana" panose="020B0604030504040204" pitchFamily="34" charset="0"/>
                          <a:cs typeface="Arial" panose="020B0604020202020204" pitchFamily="34" charset="0"/>
                        </a:rPr>
                        <a:t>tư</a:t>
                      </a:r>
                      <a:r>
                        <a:rPr lang="en-GB" sz="1400" b="1" dirty="0">
                          <a:solidFill>
                            <a:srgbClr val="92D050"/>
                          </a:solidFill>
                          <a:effectLst/>
                          <a:latin typeface="Verdana" panose="020B0604030504040204" pitchFamily="34" charset="0"/>
                          <a:cs typeface="Arial" panose="020B0604020202020204" pitchFamily="34" charset="0"/>
                        </a:rPr>
                        <a:t> </a:t>
                      </a:r>
                      <a:r>
                        <a:rPr lang="en-GB" sz="1400" b="1" dirty="0" err="1">
                          <a:solidFill>
                            <a:srgbClr val="92D050"/>
                          </a:solidFill>
                          <a:effectLst/>
                          <a:latin typeface="Verdana" panose="020B0604030504040204" pitchFamily="34" charset="0"/>
                          <a:cs typeface="Arial" panose="020B0604020202020204" pitchFamily="34" charset="0"/>
                        </a:rPr>
                        <a:t>vấn</a:t>
                      </a:r>
                      <a:r>
                        <a:rPr lang="en-GB" sz="1400" b="1" dirty="0">
                          <a:solidFill>
                            <a:srgbClr val="92D050"/>
                          </a:solidFill>
                          <a:effectLst/>
                          <a:latin typeface="Verdana" panose="020B0604030504040204" pitchFamily="34" charset="0"/>
                          <a:cs typeface="Arial" panose="020B0604020202020204" pitchFamily="34" charset="0"/>
                        </a:rPr>
                        <a:t> </a:t>
                      </a:r>
                      <a:r>
                        <a:rPr lang="en-GB" sz="1400" b="1" dirty="0" err="1">
                          <a:solidFill>
                            <a:srgbClr val="92D050"/>
                          </a:solidFill>
                          <a:effectLst/>
                          <a:latin typeface="Verdana" panose="020B0604030504040204" pitchFamily="34" charset="0"/>
                          <a:cs typeface="Arial" panose="020B0604020202020204" pitchFamily="34" charset="0"/>
                        </a:rPr>
                        <a:t>kỹ</a:t>
                      </a:r>
                      <a:r>
                        <a:rPr lang="en-GB" sz="1400" b="1" dirty="0">
                          <a:solidFill>
                            <a:srgbClr val="92D050"/>
                          </a:solidFill>
                          <a:effectLst/>
                          <a:latin typeface="Verdana" panose="020B0604030504040204" pitchFamily="34" charset="0"/>
                          <a:cs typeface="Arial" panose="020B0604020202020204" pitchFamily="34" charset="0"/>
                        </a:rPr>
                        <a:t> </a:t>
                      </a:r>
                      <a:r>
                        <a:rPr lang="en-GB" sz="1400" b="1" dirty="0" err="1">
                          <a:solidFill>
                            <a:srgbClr val="92D050"/>
                          </a:solidFill>
                          <a:effectLst/>
                          <a:latin typeface="Verdana" panose="020B0604030504040204" pitchFamily="34" charset="0"/>
                          <a:cs typeface="Arial" panose="020B0604020202020204" pitchFamily="34" charset="0"/>
                        </a:rPr>
                        <a:t>thuật</a:t>
                      </a:r>
                      <a:r>
                        <a:rPr lang="en-GB" sz="1400" b="1" dirty="0">
                          <a:solidFill>
                            <a:srgbClr val="92D050"/>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“I will answer your questions as you go along”</a:t>
                      </a:r>
                      <a:endParaRPr lang="en-GB" sz="1200" dirty="0">
                        <a:solidFill>
                          <a:schemeClr val="tx2"/>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GB" sz="1400" b="1" dirty="0">
                          <a:solidFill>
                            <a:srgbClr val="002B82"/>
                          </a:solidFill>
                          <a:effectLst/>
                          <a:latin typeface="Verdana" panose="020B0604030504040204" pitchFamily="34" charset="0"/>
                          <a:cs typeface="Arial" panose="020B0604020202020204" pitchFamily="34" charset="0"/>
                        </a:rPr>
                        <a:t>Hands-on expert/</a:t>
                      </a:r>
                      <a:r>
                        <a:rPr lang="en-GB" sz="1400" b="1" dirty="0" err="1">
                          <a:solidFill>
                            <a:srgbClr val="002B82"/>
                          </a:solidFill>
                          <a:effectLst/>
                          <a:latin typeface="Verdana" panose="020B0604030504040204" pitchFamily="34" charset="0"/>
                          <a:cs typeface="Arial" panose="020B0604020202020204" pitchFamily="34" charset="0"/>
                        </a:rPr>
                        <a:t>chuyên</a:t>
                      </a:r>
                      <a:r>
                        <a:rPr lang="en-GB" sz="1400" b="1" dirty="0">
                          <a:solidFill>
                            <a:srgbClr val="002B82"/>
                          </a:solidFill>
                          <a:effectLst/>
                          <a:latin typeface="Verdana" panose="020B0604030504040204" pitchFamily="34" charset="0"/>
                          <a:cs typeface="Arial" panose="020B0604020202020204" pitchFamily="34" charset="0"/>
                        </a:rPr>
                        <a:t> </a:t>
                      </a:r>
                      <a:r>
                        <a:rPr lang="en-GB" sz="1400" b="1" dirty="0" err="1">
                          <a:solidFill>
                            <a:srgbClr val="002B82"/>
                          </a:solidFill>
                          <a:effectLst/>
                          <a:latin typeface="Verdana" panose="020B0604030504040204" pitchFamily="34" charset="0"/>
                          <a:cs typeface="Arial" panose="020B0604020202020204" pitchFamily="34" charset="0"/>
                        </a:rPr>
                        <a:t>gia</a:t>
                      </a:r>
                      <a:r>
                        <a:rPr lang="en-GB" sz="1400" b="1" dirty="0">
                          <a:solidFill>
                            <a:srgbClr val="002B82"/>
                          </a:solidFill>
                          <a:effectLst/>
                          <a:latin typeface="Verdana" panose="020B0604030504040204" pitchFamily="34" charset="0"/>
                          <a:cs typeface="Arial" panose="020B0604020202020204" pitchFamily="34" charset="0"/>
                        </a:rPr>
                        <a:t>  </a:t>
                      </a:r>
                      <a:endParaRPr lang="en-GB" sz="1000" b="1" dirty="0">
                        <a:effectLst/>
                        <a:latin typeface="Times New Roman" panose="02020603050405020304" pitchFamily="18" charset="0"/>
                      </a:endParaRPr>
                    </a:p>
                    <a:p>
                      <a:pPr algn="l">
                        <a:spcAft>
                          <a:spcPts val="0"/>
                        </a:spcAft>
                      </a:pPr>
                      <a:r>
                        <a:rPr lang="en-GB" sz="1400" b="1" dirty="0">
                          <a:effectLst/>
                          <a:latin typeface="Verdana" panose="020B0604030504040204" pitchFamily="34" charset="0"/>
                          <a:ea typeface="Times New Roman" panose="02020603050405020304" pitchFamily="18" charset="0"/>
                          <a:cs typeface="Arial" panose="020B0604020202020204" pitchFamily="34" charset="0"/>
                        </a:rPr>
                        <a:t> </a:t>
                      </a:r>
                      <a:endParaRPr lang="en-GB" sz="1200" dirty="0">
                        <a:effectLst/>
                        <a:latin typeface="Times New Roman" panose="02020603050405020304" pitchFamily="18" charset="0"/>
                        <a:ea typeface="Times New Roman" panose="02020603050405020304" pitchFamily="18" charset="0"/>
                      </a:endParaRPr>
                    </a:p>
                    <a:p>
                      <a:pPr algn="l">
                        <a:spcAft>
                          <a:spcPts val="0"/>
                        </a:spcAft>
                      </a:pPr>
                      <a:r>
                        <a:rPr lang="en-GB" sz="1400" dirty="0">
                          <a:solidFill>
                            <a:schemeClr val="tx2"/>
                          </a:solidFill>
                          <a:effectLst/>
                          <a:latin typeface="Verdana" panose="020B0604030504040204" pitchFamily="34" charset="0"/>
                          <a:ea typeface="Times New Roman" panose="02020603050405020304" pitchFamily="18" charset="0"/>
                          <a:cs typeface="Arial" panose="020B0604020202020204" pitchFamily="34" charset="0"/>
                        </a:rPr>
                        <a:t>“I will do it for you, I will tell you what to do”</a:t>
                      </a:r>
                      <a:endParaRPr lang="en-GB" sz="1200" dirty="0">
                        <a:solidFill>
                          <a:schemeClr val="tx2"/>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WordArt 4">
            <a:extLst>
              <a:ext uri="{FF2B5EF4-FFF2-40B4-BE49-F238E27FC236}">
                <a16:creationId xmlns:a16="http://schemas.microsoft.com/office/drawing/2014/main" id="{EA4817E2-B8DD-E847-8E6C-908D33504292}"/>
              </a:ext>
            </a:extLst>
          </p:cNvPr>
          <p:cNvSpPr>
            <a:spLocks noChangeArrowheads="1" noChangeShapeType="1" noTextEdit="1"/>
          </p:cNvSpPr>
          <p:nvPr/>
        </p:nvSpPr>
        <p:spPr bwMode="auto">
          <a:xfrm rot="16200000">
            <a:off x="-2366293" y="3096536"/>
            <a:ext cx="5431412" cy="748237"/>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2537"/>
              </a:avLst>
            </a:prstTxWarp>
          </a:bodyPr>
          <a:lstStyle/>
          <a:p>
            <a:pPr algn="ctr" rtl="0">
              <a:buNone/>
            </a:pPr>
            <a:r>
              <a:rPr lang="en-US" sz="800" kern="10" dirty="0">
                <a:ln w="9525">
                  <a:solidFill>
                    <a:srgbClr val="000000"/>
                  </a:solidFill>
                  <a:round/>
                  <a:headEnd/>
                  <a:tailEnd/>
                </a:ln>
                <a:solidFill>
                  <a:srgbClr val="000000"/>
                </a:solidFill>
                <a:ea typeface="Verdana" panose="020B0604030504040204" pitchFamily="34" charset="0"/>
                <a:cs typeface="Verdana" panose="020B0604030504040204" pitchFamily="34" charset="0"/>
              </a:rPr>
              <a:t>Capacity Orientation </a:t>
            </a:r>
          </a:p>
        </p:txBody>
      </p:sp>
      <p:pic>
        <p:nvPicPr>
          <p:cNvPr id="9" name="Picture 8">
            <a:extLst>
              <a:ext uri="{FF2B5EF4-FFF2-40B4-BE49-F238E27FC236}">
                <a16:creationId xmlns:a16="http://schemas.microsoft.com/office/drawing/2014/main" id="{C588D193-0533-064A-A0E3-9559D93E485C}"/>
              </a:ext>
            </a:extLst>
          </p:cNvPr>
          <p:cNvPicPr>
            <a:picLocks noChangeAspect="1"/>
          </p:cNvPicPr>
          <p:nvPr/>
        </p:nvPicPr>
        <p:blipFill>
          <a:blip r:embed="rId2"/>
          <a:stretch>
            <a:fillRect/>
          </a:stretch>
        </p:blipFill>
        <p:spPr>
          <a:xfrm>
            <a:off x="856035" y="5840027"/>
            <a:ext cx="9384520" cy="526049"/>
          </a:xfrm>
          <a:prstGeom prst="rect">
            <a:avLst/>
          </a:prstGeom>
        </p:spPr>
      </p:pic>
      <p:pic>
        <p:nvPicPr>
          <p:cNvPr id="10" name="Picture 9">
            <a:extLst>
              <a:ext uri="{FF2B5EF4-FFF2-40B4-BE49-F238E27FC236}">
                <a16:creationId xmlns:a16="http://schemas.microsoft.com/office/drawing/2014/main" id="{B5BF5188-5A33-584F-8672-49ADC2D7DB62}"/>
              </a:ext>
            </a:extLst>
          </p:cNvPr>
          <p:cNvPicPr>
            <a:picLocks noChangeAspect="1"/>
          </p:cNvPicPr>
          <p:nvPr/>
        </p:nvPicPr>
        <p:blipFill>
          <a:blip r:embed="rId2"/>
          <a:stretch>
            <a:fillRect/>
          </a:stretch>
        </p:blipFill>
        <p:spPr>
          <a:xfrm rot="16200000" flipV="1">
            <a:off x="-2065722" y="2798962"/>
            <a:ext cx="5659056" cy="526049"/>
          </a:xfrm>
          <a:prstGeom prst="rect">
            <a:avLst/>
          </a:prstGeom>
        </p:spPr>
      </p:pic>
      <p:sp>
        <p:nvSpPr>
          <p:cNvPr id="12" name="WordArt 4">
            <a:extLst>
              <a:ext uri="{FF2B5EF4-FFF2-40B4-BE49-F238E27FC236}">
                <a16:creationId xmlns:a16="http://schemas.microsoft.com/office/drawing/2014/main" id="{C75792FE-3581-AA4A-9B9B-A1EB5375EAF7}"/>
              </a:ext>
            </a:extLst>
          </p:cNvPr>
          <p:cNvSpPr>
            <a:spLocks noChangeArrowheads="1" noChangeShapeType="1" noTextEdit="1"/>
          </p:cNvSpPr>
          <p:nvPr/>
        </p:nvSpPr>
        <p:spPr bwMode="auto">
          <a:xfrm>
            <a:off x="2365847" y="6186360"/>
            <a:ext cx="5219874" cy="748237"/>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2537"/>
              </a:avLst>
            </a:prstTxWarp>
          </a:bodyPr>
          <a:lstStyle/>
          <a:p>
            <a:pPr algn="ctr" rtl="0">
              <a:buNone/>
            </a:pPr>
            <a:r>
              <a:rPr lang="en-US" sz="800" kern="10" dirty="0">
                <a:ln w="9525">
                  <a:solidFill>
                    <a:srgbClr val="000000"/>
                  </a:solidFill>
                  <a:round/>
                  <a:headEnd/>
                  <a:tailEnd/>
                </a:ln>
                <a:solidFill>
                  <a:srgbClr val="000000"/>
                </a:solidFill>
                <a:ea typeface="Verdana" panose="020B0604030504040204" pitchFamily="34" charset="0"/>
                <a:cs typeface="Verdana" panose="020B0604030504040204" pitchFamily="34" charset="0"/>
              </a:rPr>
              <a:t>output orientation </a:t>
            </a:r>
          </a:p>
        </p:txBody>
      </p:sp>
      <p:sp>
        <p:nvSpPr>
          <p:cNvPr id="13" name="Rectangle 12">
            <a:extLst>
              <a:ext uri="{FF2B5EF4-FFF2-40B4-BE49-F238E27FC236}">
                <a16:creationId xmlns:a16="http://schemas.microsoft.com/office/drawing/2014/main" id="{EFBEFCD6-ABD8-8641-9FF3-D2FFCD5F1BE9}"/>
              </a:ext>
            </a:extLst>
          </p:cNvPr>
          <p:cNvSpPr/>
          <p:nvPr/>
        </p:nvSpPr>
        <p:spPr>
          <a:xfrm>
            <a:off x="7944681" y="176738"/>
            <a:ext cx="3746538" cy="400110"/>
          </a:xfrm>
          <a:prstGeom prst="rect">
            <a:avLst/>
          </a:prstGeom>
        </p:spPr>
        <p:txBody>
          <a:bodyPr wrap="none">
            <a:spAutoFit/>
          </a:bodyPr>
          <a:lstStyle/>
          <a:p>
            <a:r>
              <a:rPr lang="en-GB" altLang="en-US" i="1" dirty="0">
                <a:solidFill>
                  <a:srgbClr val="00A6D6"/>
                </a:solidFill>
                <a:ea typeface="Times New Roman" panose="02020603050405020304" pitchFamily="18" charset="0"/>
              </a:rPr>
              <a:t>(Champion, Kiel and McLendon, 1990</a:t>
            </a:r>
            <a:r>
              <a:rPr lang="en-GB" altLang="en-US" sz="2000" i="1" dirty="0">
                <a:solidFill>
                  <a:srgbClr val="00A6D6"/>
                </a:solidFill>
                <a:ea typeface="Times New Roman" panose="02020603050405020304" pitchFamily="18" charset="0"/>
              </a:rPr>
              <a:t>)</a:t>
            </a:r>
            <a:endParaRPr lang="en-US" dirty="0"/>
          </a:p>
        </p:txBody>
      </p:sp>
    </p:spTree>
    <p:extLst>
      <p:ext uri="{BB962C8B-B14F-4D97-AF65-F5344CB8AC3E}">
        <p14:creationId xmlns:p14="http://schemas.microsoft.com/office/powerpoint/2010/main" val="148479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C4E8-2424-574F-B8BB-92BD61A85FC1}"/>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378FA846-1CF4-704A-8A1C-D663443FBDFE}"/>
              </a:ext>
            </a:extLst>
          </p:cNvPr>
          <p:cNvSpPr>
            <a:spLocks noGrp="1"/>
          </p:cNvSpPr>
          <p:nvPr>
            <p:ph idx="1"/>
          </p:nvPr>
        </p:nvSpPr>
        <p:spPr/>
        <p:txBody>
          <a:bodyPr/>
          <a:lstStyle/>
          <a:p>
            <a:r>
              <a:rPr lang="en-US" dirty="0" err="1"/>
              <a:t>Bảng</a:t>
            </a:r>
            <a:r>
              <a:rPr lang="en-US" dirty="0"/>
              <a:t> 9 </a:t>
            </a:r>
            <a:r>
              <a:rPr lang="en-US" dirty="0" err="1"/>
              <a:t>vai</a:t>
            </a:r>
            <a:r>
              <a:rPr lang="en-US" dirty="0"/>
              <a:t> </a:t>
            </a:r>
            <a:r>
              <a:rPr lang="en-US" dirty="0" err="1"/>
              <a:t>trò</a:t>
            </a:r>
            <a:r>
              <a:rPr lang="en-US" dirty="0"/>
              <a:t> </a:t>
            </a:r>
            <a:r>
              <a:rPr lang="en-US" dirty="0" err="1"/>
              <a:t>này</a:t>
            </a:r>
            <a:r>
              <a:rPr lang="en-US" dirty="0"/>
              <a:t> </a:t>
            </a:r>
            <a:r>
              <a:rPr lang="en-US" dirty="0" err="1"/>
              <a:t>có</a:t>
            </a:r>
            <a:r>
              <a:rPr lang="en-US" dirty="0"/>
              <a:t> </a:t>
            </a:r>
            <a:r>
              <a:rPr lang="en-US" dirty="0" err="1"/>
              <a:t>gì</a:t>
            </a:r>
            <a:r>
              <a:rPr lang="en-US" dirty="0"/>
              <a:t> hay? </a:t>
            </a:r>
            <a:r>
              <a:rPr lang="en-US" dirty="0" err="1"/>
              <a:t>Có</a:t>
            </a:r>
            <a:r>
              <a:rPr lang="en-US" dirty="0"/>
              <a:t> </a:t>
            </a:r>
            <a:r>
              <a:rPr lang="en-US" dirty="0" err="1"/>
              <a:t>gì</a:t>
            </a:r>
            <a:r>
              <a:rPr lang="en-US" dirty="0"/>
              <a:t> </a:t>
            </a:r>
            <a:r>
              <a:rPr lang="en-US" dirty="0" err="1"/>
              <a:t>chưa</a:t>
            </a:r>
            <a:r>
              <a:rPr lang="en-US" dirty="0"/>
              <a:t> hay?</a:t>
            </a:r>
          </a:p>
          <a:p>
            <a:endParaRPr lang="en-US" dirty="0"/>
          </a:p>
          <a:p>
            <a:r>
              <a:rPr lang="en-US" dirty="0" err="1"/>
              <a:t>Bạn</a:t>
            </a:r>
            <a:r>
              <a:rPr lang="en-US" dirty="0"/>
              <a:t> </a:t>
            </a:r>
            <a:r>
              <a:rPr lang="en-US" dirty="0" err="1"/>
              <a:t>có</a:t>
            </a:r>
            <a:r>
              <a:rPr lang="en-US" dirty="0"/>
              <a:t> </a:t>
            </a:r>
            <a:r>
              <a:rPr lang="en-US" dirty="0" err="1"/>
              <a:t>thêm</a:t>
            </a:r>
            <a:r>
              <a:rPr lang="en-US" dirty="0"/>
              <a:t> </a:t>
            </a:r>
            <a:r>
              <a:rPr lang="en-US" dirty="0" err="1"/>
              <a:t>gì</a:t>
            </a:r>
            <a:r>
              <a:rPr lang="en-US" dirty="0"/>
              <a:t> </a:t>
            </a:r>
            <a:r>
              <a:rPr lang="en-US" dirty="0" err="1"/>
              <a:t>cho</a:t>
            </a:r>
            <a:r>
              <a:rPr lang="en-US" dirty="0"/>
              <a:t> </a:t>
            </a:r>
            <a:r>
              <a:rPr lang="en-US" dirty="0" err="1"/>
              <a:t>mình</a:t>
            </a:r>
            <a:r>
              <a:rPr lang="en-US" dirty="0"/>
              <a:t> </a:t>
            </a:r>
            <a:r>
              <a:rPr lang="en-US" dirty="0" err="1"/>
              <a:t>sau</a:t>
            </a:r>
            <a:r>
              <a:rPr lang="en-US" dirty="0"/>
              <a:t> </a:t>
            </a:r>
            <a:r>
              <a:rPr lang="en-US" dirty="0" err="1"/>
              <a:t>khi</a:t>
            </a:r>
            <a:r>
              <a:rPr lang="en-US" dirty="0"/>
              <a:t> </a:t>
            </a:r>
            <a:r>
              <a:rPr lang="en-US" dirty="0" err="1"/>
              <a:t>biết</a:t>
            </a:r>
            <a:r>
              <a:rPr lang="en-US" dirty="0"/>
              <a:t> </a:t>
            </a:r>
            <a:r>
              <a:rPr lang="en-US" dirty="0" err="1"/>
              <a:t>về</a:t>
            </a:r>
            <a:r>
              <a:rPr lang="en-US" dirty="0"/>
              <a:t> </a:t>
            </a:r>
            <a:r>
              <a:rPr lang="en-US" dirty="0" err="1"/>
              <a:t>khái</a:t>
            </a:r>
            <a:r>
              <a:rPr lang="en-US" dirty="0"/>
              <a:t> </a:t>
            </a:r>
            <a:r>
              <a:rPr lang="en-US" dirty="0" err="1"/>
              <a:t>niệm</a:t>
            </a:r>
            <a:r>
              <a:rPr lang="en-US" dirty="0"/>
              <a:t> “9 </a:t>
            </a:r>
            <a:r>
              <a:rPr lang="en-US" dirty="0" err="1"/>
              <a:t>vai</a:t>
            </a:r>
            <a:r>
              <a:rPr lang="en-US" dirty="0"/>
              <a:t> </a:t>
            </a:r>
            <a:r>
              <a:rPr lang="en-US" dirty="0" err="1"/>
              <a:t>trò</a:t>
            </a:r>
            <a:r>
              <a:rPr lang="en-US" dirty="0"/>
              <a:t>”?</a:t>
            </a:r>
          </a:p>
        </p:txBody>
      </p:sp>
    </p:spTree>
    <p:extLst>
      <p:ext uri="{BB962C8B-B14F-4D97-AF65-F5344CB8AC3E}">
        <p14:creationId xmlns:p14="http://schemas.microsoft.com/office/powerpoint/2010/main" val="2934664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58BE-2EE5-6046-8E5F-4CC7BE387178}"/>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9CEFED8F-1FF9-2840-ABA7-4CA2AB51D32F}"/>
              </a:ext>
            </a:extLst>
          </p:cNvPr>
          <p:cNvSpPr>
            <a:spLocks noGrp="1"/>
          </p:cNvSpPr>
          <p:nvPr>
            <p:ph idx="1"/>
          </p:nvPr>
        </p:nvSpPr>
        <p:spPr/>
        <p:txBody>
          <a:bodyPr/>
          <a:lstStyle/>
          <a:p>
            <a:r>
              <a:rPr lang="en-US" dirty="0" err="1"/>
              <a:t>Bạn</a:t>
            </a:r>
            <a:r>
              <a:rPr lang="en-US" dirty="0"/>
              <a:t> </a:t>
            </a:r>
            <a:r>
              <a:rPr lang="en-US" dirty="0" err="1"/>
              <a:t>đang</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gì</a:t>
            </a:r>
            <a:r>
              <a:rPr lang="en-US" dirty="0"/>
              <a:t> </a:t>
            </a:r>
            <a:r>
              <a:rPr lang="en-US" dirty="0" err="1"/>
              <a:t>trong</a:t>
            </a:r>
            <a:r>
              <a:rPr lang="en-US" dirty="0"/>
              <a:t> </a:t>
            </a:r>
            <a:r>
              <a:rPr lang="en-US" dirty="0" err="1"/>
              <a:t>dự</a:t>
            </a:r>
            <a:r>
              <a:rPr lang="en-US" dirty="0"/>
              <a:t> </a:t>
            </a:r>
            <a:r>
              <a:rPr lang="en-US" dirty="0" err="1"/>
              <a:t>án</a:t>
            </a:r>
            <a:r>
              <a:rPr lang="en-US" dirty="0"/>
              <a:t> </a:t>
            </a:r>
            <a:r>
              <a:rPr lang="en-US" dirty="0" err="1"/>
              <a:t>mà</a:t>
            </a:r>
            <a:r>
              <a:rPr lang="en-US" dirty="0"/>
              <a:t> </a:t>
            </a:r>
            <a:r>
              <a:rPr lang="en-US" dirty="0" err="1"/>
              <a:t>bạn</a:t>
            </a:r>
            <a:r>
              <a:rPr lang="en-US" dirty="0"/>
              <a:t> </a:t>
            </a:r>
            <a:r>
              <a:rPr lang="en-US" dirty="0" err="1"/>
              <a:t>đang</a:t>
            </a:r>
            <a:r>
              <a:rPr lang="en-US" dirty="0"/>
              <a:t> </a:t>
            </a:r>
            <a:r>
              <a:rPr lang="en-US" dirty="0" err="1"/>
              <a:t>tham</a:t>
            </a:r>
            <a:r>
              <a:rPr lang="en-US" dirty="0"/>
              <a:t> </a:t>
            </a:r>
            <a:r>
              <a:rPr lang="en-US" dirty="0" err="1"/>
              <a:t>gia</a:t>
            </a:r>
            <a:r>
              <a:rPr lang="en-US" dirty="0"/>
              <a:t>?</a:t>
            </a:r>
          </a:p>
          <a:p>
            <a:r>
              <a:rPr lang="en-US" dirty="0" err="1"/>
              <a:t>Tại</a:t>
            </a:r>
            <a:r>
              <a:rPr lang="en-US" dirty="0"/>
              <a:t> </a:t>
            </a:r>
            <a:r>
              <a:rPr lang="en-US" dirty="0" err="1"/>
              <a:t>sao</a:t>
            </a:r>
            <a:r>
              <a:rPr lang="en-US" dirty="0"/>
              <a:t> </a:t>
            </a:r>
            <a:r>
              <a:rPr lang="en-US" dirty="0" err="1"/>
              <a:t>bạn</a:t>
            </a:r>
            <a:r>
              <a:rPr lang="en-US" dirty="0"/>
              <a:t> </a:t>
            </a:r>
            <a:r>
              <a:rPr lang="en-US" dirty="0" err="1"/>
              <a:t>chọn</a:t>
            </a:r>
            <a:r>
              <a:rPr lang="en-US" dirty="0"/>
              <a:t> </a:t>
            </a:r>
            <a:r>
              <a:rPr lang="en-US" dirty="0" err="1"/>
              <a:t>vai</a:t>
            </a:r>
            <a:r>
              <a:rPr lang="en-US" dirty="0"/>
              <a:t> </a:t>
            </a:r>
            <a:r>
              <a:rPr lang="en-US" dirty="0" err="1"/>
              <a:t>trò</a:t>
            </a:r>
            <a:r>
              <a:rPr lang="en-US" dirty="0"/>
              <a:t> </a:t>
            </a:r>
            <a:r>
              <a:rPr lang="en-US" dirty="0" err="1"/>
              <a:t>đó</a:t>
            </a:r>
            <a:r>
              <a:rPr lang="en-US" dirty="0"/>
              <a:t>? </a:t>
            </a:r>
          </a:p>
          <a:p>
            <a:r>
              <a:rPr lang="en-US" dirty="0" err="1"/>
              <a:t>Bạn</a:t>
            </a:r>
            <a:r>
              <a:rPr lang="en-US" dirty="0"/>
              <a:t> </a:t>
            </a:r>
            <a:r>
              <a:rPr lang="en-US" dirty="0" err="1"/>
              <a:t>đã</a:t>
            </a:r>
            <a:r>
              <a:rPr lang="en-US" dirty="0"/>
              <a:t> </a:t>
            </a:r>
            <a:r>
              <a:rPr lang="en-US" dirty="0" err="1"/>
              <a:t>ở</a:t>
            </a:r>
            <a:r>
              <a:rPr lang="en-US" dirty="0"/>
              <a:t> </a:t>
            </a:r>
            <a:r>
              <a:rPr lang="en-US" dirty="0" err="1"/>
              <a:t>vai</a:t>
            </a:r>
            <a:r>
              <a:rPr lang="en-US" dirty="0"/>
              <a:t> </a:t>
            </a:r>
            <a:r>
              <a:rPr lang="en-US" dirty="0" err="1"/>
              <a:t>trò</a:t>
            </a:r>
            <a:r>
              <a:rPr lang="en-US" dirty="0"/>
              <a:t> </a:t>
            </a:r>
            <a:r>
              <a:rPr lang="en-US" dirty="0" err="1"/>
              <a:t>đó</a:t>
            </a:r>
            <a:r>
              <a:rPr lang="en-US" dirty="0"/>
              <a:t> bao </a:t>
            </a:r>
            <a:r>
              <a:rPr lang="en-US" dirty="0" err="1"/>
              <a:t>lâu</a:t>
            </a:r>
            <a:r>
              <a:rPr lang="en-US" dirty="0"/>
              <a:t> </a:t>
            </a:r>
            <a:r>
              <a:rPr lang="en-US" dirty="0" err="1"/>
              <a:t>rồi</a:t>
            </a:r>
            <a:r>
              <a:rPr lang="en-US" dirty="0"/>
              <a:t>?</a:t>
            </a:r>
          </a:p>
          <a:p>
            <a:r>
              <a:rPr lang="en-US" dirty="0" err="1"/>
              <a:t>Vai</a:t>
            </a:r>
            <a:r>
              <a:rPr lang="en-US" dirty="0"/>
              <a:t> </a:t>
            </a:r>
            <a:r>
              <a:rPr lang="en-US" dirty="0" err="1"/>
              <a:t>trò</a:t>
            </a:r>
            <a:r>
              <a:rPr lang="en-US" dirty="0"/>
              <a:t> </a:t>
            </a:r>
            <a:r>
              <a:rPr lang="en-US" dirty="0" err="1"/>
              <a:t>tiếp</a:t>
            </a:r>
            <a:r>
              <a:rPr lang="en-US" dirty="0"/>
              <a:t> </a:t>
            </a:r>
            <a:r>
              <a:rPr lang="en-US" dirty="0" err="1"/>
              <a:t>theo</a:t>
            </a:r>
            <a:r>
              <a:rPr lang="en-US" dirty="0"/>
              <a:t> </a:t>
            </a:r>
            <a:r>
              <a:rPr lang="en-US" dirty="0" err="1"/>
              <a:t>của</a:t>
            </a:r>
            <a:r>
              <a:rPr lang="en-US" dirty="0"/>
              <a:t> </a:t>
            </a:r>
            <a:r>
              <a:rPr lang="en-US" dirty="0" err="1"/>
              <a:t>bạn</a:t>
            </a:r>
            <a:r>
              <a:rPr lang="en-US" dirty="0"/>
              <a:t> </a:t>
            </a:r>
            <a:r>
              <a:rPr lang="en-US" dirty="0" err="1"/>
              <a:t>là</a:t>
            </a:r>
            <a:r>
              <a:rPr lang="en-US" dirty="0"/>
              <a:t> </a:t>
            </a:r>
            <a:r>
              <a:rPr lang="en-US" dirty="0" err="1"/>
              <a:t>gì</a:t>
            </a:r>
            <a:r>
              <a:rPr lang="en-US" dirty="0"/>
              <a:t>?</a:t>
            </a:r>
          </a:p>
          <a:p>
            <a:pPr marL="0" indent="0">
              <a:buNone/>
            </a:pPr>
            <a:endParaRPr lang="en-US" dirty="0"/>
          </a:p>
        </p:txBody>
      </p:sp>
    </p:spTree>
    <p:extLst>
      <p:ext uri="{BB962C8B-B14F-4D97-AF65-F5344CB8AC3E}">
        <p14:creationId xmlns:p14="http://schemas.microsoft.com/office/powerpoint/2010/main" val="290354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7C00-DA7C-0D46-BF5A-C09C9222D141}"/>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err="1"/>
              <a:t>thảo</a:t>
            </a:r>
            <a:r>
              <a:rPr lang="en-US" dirty="0"/>
              <a:t> </a:t>
            </a:r>
            <a:r>
              <a:rPr lang="en-US" dirty="0" err="1"/>
              <a:t>luận</a:t>
            </a:r>
            <a:endParaRPr lang="en-US" dirty="0"/>
          </a:p>
        </p:txBody>
      </p:sp>
      <p:sp>
        <p:nvSpPr>
          <p:cNvPr id="3" name="Content Placeholder 2">
            <a:extLst>
              <a:ext uri="{FF2B5EF4-FFF2-40B4-BE49-F238E27FC236}">
                <a16:creationId xmlns:a16="http://schemas.microsoft.com/office/drawing/2014/main" id="{CC432E5F-06FD-CD4D-A0FD-C41AFDC0EF81}"/>
              </a:ext>
            </a:extLst>
          </p:cNvPr>
          <p:cNvSpPr>
            <a:spLocks noGrp="1"/>
          </p:cNvSpPr>
          <p:nvPr>
            <p:ph idx="1"/>
          </p:nvPr>
        </p:nvSpPr>
        <p:spPr/>
        <p:txBody>
          <a:bodyPr/>
          <a:lstStyle/>
          <a:p>
            <a:pPr marL="514350" indent="-514350">
              <a:buFont typeface="+mj-lt"/>
              <a:buAutoNum type="arabicPeriod"/>
            </a:pPr>
            <a:r>
              <a:rPr lang="en-US" dirty="0" err="1"/>
              <a:t>Bạn</a:t>
            </a:r>
            <a:r>
              <a:rPr lang="en-US" dirty="0"/>
              <a:t> </a:t>
            </a:r>
            <a:r>
              <a:rPr lang="en-US" dirty="0" err="1"/>
              <a:t>thấy</a:t>
            </a:r>
            <a:r>
              <a:rPr lang="en-US" dirty="0"/>
              <a:t> </a:t>
            </a:r>
            <a:r>
              <a:rPr lang="en-US" dirty="0" err="1"/>
              <a:t>các</a:t>
            </a:r>
            <a:r>
              <a:rPr lang="en-US" dirty="0"/>
              <a:t> </a:t>
            </a:r>
            <a:r>
              <a:rPr lang="en-US" dirty="0" err="1"/>
              <a:t>điểm</a:t>
            </a:r>
            <a:r>
              <a:rPr lang="en-US" dirty="0"/>
              <a:t> </a:t>
            </a:r>
            <a:r>
              <a:rPr lang="en-US" dirty="0" err="1"/>
              <a:t>giống</a:t>
            </a:r>
            <a:r>
              <a:rPr lang="en-US" dirty="0"/>
              <a:t> </a:t>
            </a:r>
            <a:r>
              <a:rPr lang="en-US" dirty="0" err="1"/>
              <a:t>nhau</a:t>
            </a:r>
            <a:r>
              <a:rPr lang="en-US" dirty="0"/>
              <a:t>/</a:t>
            </a:r>
            <a:r>
              <a:rPr lang="en-US" dirty="0" err="1"/>
              <a:t>khác</a:t>
            </a:r>
            <a:r>
              <a:rPr lang="en-US" dirty="0"/>
              <a:t> </a:t>
            </a:r>
            <a:r>
              <a:rPr lang="en-US" dirty="0" err="1"/>
              <a:t>nhau</a:t>
            </a:r>
            <a:r>
              <a:rPr lang="en-US" dirty="0"/>
              <a:t> </a:t>
            </a:r>
            <a:r>
              <a:rPr lang="en-US" dirty="0" err="1"/>
              <a:t>của</a:t>
            </a:r>
            <a:r>
              <a:rPr lang="en-US" dirty="0"/>
              <a:t> </a:t>
            </a:r>
            <a:r>
              <a:rPr lang="en-US" dirty="0" err="1"/>
              <a:t>các</a:t>
            </a:r>
            <a:r>
              <a:rPr lang="en-US" dirty="0"/>
              <a:t> “</a:t>
            </a:r>
            <a:r>
              <a:rPr lang="en-US" dirty="0" err="1"/>
              <a:t>cộng</a:t>
            </a:r>
            <a:r>
              <a:rPr lang="en-US" dirty="0"/>
              <a:t> </a:t>
            </a:r>
            <a:r>
              <a:rPr lang="en-US" dirty="0" err="1"/>
              <a:t>đồng</a:t>
            </a:r>
            <a:r>
              <a:rPr lang="en-US" dirty="0"/>
              <a:t> </a:t>
            </a:r>
            <a:r>
              <a:rPr lang="en-US" dirty="0" err="1"/>
              <a:t>của</a:t>
            </a:r>
            <a:r>
              <a:rPr lang="en-US" dirty="0"/>
              <a:t> </a:t>
            </a:r>
            <a:r>
              <a:rPr lang="en-US" dirty="0" err="1"/>
              <a:t>mình</a:t>
            </a:r>
            <a:r>
              <a:rPr lang="en-US" dirty="0"/>
              <a:t>” </a:t>
            </a:r>
            <a:r>
              <a:rPr lang="en-US" dirty="0" err="1"/>
              <a:t>trong</a:t>
            </a:r>
            <a:r>
              <a:rPr lang="en-US" dirty="0"/>
              <a:t> </a:t>
            </a:r>
            <a:r>
              <a:rPr lang="en-US" dirty="0" err="1"/>
              <a:t>các</a:t>
            </a:r>
            <a:r>
              <a:rPr lang="en-US" dirty="0"/>
              <a:t> chia </a:t>
            </a:r>
            <a:r>
              <a:rPr lang="en-US" dirty="0" err="1"/>
              <a:t>sẻ</a:t>
            </a:r>
            <a:r>
              <a:rPr lang="en-US" dirty="0"/>
              <a:t> </a:t>
            </a:r>
            <a:r>
              <a:rPr lang="en-US" dirty="0" err="1"/>
              <a:t>này</a:t>
            </a:r>
            <a:r>
              <a:rPr lang="en-US" dirty="0"/>
              <a:t>?</a:t>
            </a:r>
          </a:p>
          <a:p>
            <a:pPr marL="514350" indent="-514350">
              <a:buFont typeface="+mj-lt"/>
              <a:buAutoNum type="arabicPeriod"/>
            </a:pPr>
            <a:r>
              <a:rPr lang="en-US" dirty="0" err="1"/>
              <a:t>Bạn</a:t>
            </a:r>
            <a:r>
              <a:rPr lang="en-US" dirty="0"/>
              <a:t> </a:t>
            </a:r>
            <a:r>
              <a:rPr lang="en-US" dirty="0" err="1"/>
              <a:t>định</a:t>
            </a:r>
            <a:r>
              <a:rPr lang="en-US" dirty="0"/>
              <a:t> </a:t>
            </a:r>
            <a:r>
              <a:rPr lang="en-US" dirty="0" err="1"/>
              <a:t>nghĩa</a:t>
            </a:r>
            <a:r>
              <a:rPr lang="en-US" dirty="0"/>
              <a:t> </a:t>
            </a:r>
            <a:r>
              <a:rPr lang="en-US" dirty="0" err="1"/>
              <a:t>cộng</a:t>
            </a:r>
            <a:r>
              <a:rPr lang="en-US" dirty="0"/>
              <a:t> </a:t>
            </a:r>
            <a:r>
              <a:rPr lang="en-US" dirty="0" err="1"/>
              <a:t>đồng</a:t>
            </a:r>
            <a:r>
              <a:rPr lang="en-US" dirty="0"/>
              <a:t> </a:t>
            </a:r>
            <a:r>
              <a:rPr lang="en-US" dirty="0" err="1"/>
              <a:t>là</a:t>
            </a:r>
            <a:r>
              <a:rPr lang="en-US" dirty="0"/>
              <a:t> </a:t>
            </a:r>
            <a:r>
              <a:rPr lang="en-US" dirty="0" err="1"/>
              <a:t>gì</a:t>
            </a:r>
            <a:r>
              <a:rPr lang="en-US" dirty="0"/>
              <a:t>? “</a:t>
            </a:r>
            <a:r>
              <a:rPr lang="en-US" dirty="0" err="1"/>
              <a:t>Cộng</a:t>
            </a:r>
            <a:r>
              <a:rPr lang="en-US" dirty="0"/>
              <a:t> </a:t>
            </a:r>
            <a:r>
              <a:rPr lang="en-US" dirty="0" err="1"/>
              <a:t>đồng</a:t>
            </a:r>
            <a:r>
              <a:rPr lang="en-US" dirty="0"/>
              <a:t> </a:t>
            </a:r>
            <a:r>
              <a:rPr lang="en-US" dirty="0" err="1"/>
              <a:t>của</a:t>
            </a:r>
            <a:r>
              <a:rPr lang="en-US" dirty="0"/>
              <a:t> </a:t>
            </a:r>
            <a:r>
              <a:rPr lang="en-US" dirty="0" err="1"/>
              <a:t>mình</a:t>
            </a:r>
            <a:r>
              <a:rPr lang="en-US" dirty="0"/>
              <a:t>” </a:t>
            </a:r>
            <a:r>
              <a:rPr lang="en-US" dirty="0" err="1"/>
              <a:t>là</a:t>
            </a:r>
            <a:r>
              <a:rPr lang="en-US" dirty="0"/>
              <a:t> </a:t>
            </a:r>
            <a:r>
              <a:rPr lang="en-US" dirty="0" err="1"/>
              <a:t>gì</a:t>
            </a:r>
            <a:r>
              <a:rPr lang="en-US" dirty="0"/>
              <a:t>? </a:t>
            </a:r>
          </a:p>
          <a:p>
            <a:pPr marL="514350" indent="-514350">
              <a:buFont typeface="+mj-lt"/>
              <a:buAutoNum type="arabicPeriod"/>
            </a:pPr>
            <a:endParaRPr lang="en-US" dirty="0"/>
          </a:p>
          <a:p>
            <a:pPr marL="514350" indent="-514350">
              <a:buFont typeface="+mj-lt"/>
              <a:buAutoNum type="arabicPeriod"/>
            </a:pPr>
            <a:r>
              <a:rPr lang="en-US" dirty="0" err="1"/>
              <a:t>Người</a:t>
            </a:r>
            <a:r>
              <a:rPr lang="en-US" dirty="0"/>
              <a:t> </a:t>
            </a:r>
            <a:r>
              <a:rPr lang="en-US" dirty="0" err="1"/>
              <a:t>đang</a:t>
            </a:r>
            <a:r>
              <a:rPr lang="en-US" dirty="0"/>
              <a:t> </a:t>
            </a:r>
            <a:r>
              <a:rPr lang="en-US" dirty="0" err="1"/>
              <a:t>làm</a:t>
            </a:r>
            <a:r>
              <a:rPr lang="en-US" dirty="0"/>
              <a:t> </a:t>
            </a:r>
            <a:r>
              <a:rPr lang="en-US" dirty="0" err="1"/>
              <a:t>việc</a:t>
            </a:r>
            <a:r>
              <a:rPr lang="en-US" dirty="0"/>
              <a:t> </a:t>
            </a:r>
            <a:r>
              <a:rPr lang="en-US" dirty="0" err="1"/>
              <a:t>vì</a:t>
            </a:r>
            <a:r>
              <a:rPr lang="en-US" dirty="0"/>
              <a:t> </a:t>
            </a:r>
            <a:r>
              <a:rPr lang="en-US" dirty="0" err="1"/>
              <a:t>cộng</a:t>
            </a:r>
            <a:r>
              <a:rPr lang="en-US" dirty="0"/>
              <a:t> </a:t>
            </a:r>
            <a:r>
              <a:rPr lang="en-US" dirty="0" err="1"/>
              <a:t>động</a:t>
            </a:r>
            <a:r>
              <a:rPr lang="en-US" dirty="0"/>
              <a:t> </a:t>
            </a:r>
            <a:r>
              <a:rPr lang="en-US" dirty="0" err="1"/>
              <a:t>của</a:t>
            </a:r>
            <a:r>
              <a:rPr lang="en-US" dirty="0"/>
              <a:t> </a:t>
            </a:r>
            <a:r>
              <a:rPr lang="en-US" dirty="0" err="1"/>
              <a:t>mình</a:t>
            </a:r>
            <a:r>
              <a:rPr lang="en-US" dirty="0"/>
              <a:t> </a:t>
            </a:r>
            <a:r>
              <a:rPr lang="en-US" dirty="0" err="1"/>
              <a:t>và</a:t>
            </a:r>
            <a:r>
              <a:rPr lang="en-US" dirty="0"/>
              <a:t> </a:t>
            </a:r>
            <a:r>
              <a:rPr lang="en-US" dirty="0" err="1"/>
              <a:t>người</a:t>
            </a:r>
            <a:r>
              <a:rPr lang="en-US" dirty="0"/>
              <a:t> </a:t>
            </a:r>
            <a:r>
              <a:rPr lang="en-US" dirty="0" err="1"/>
              <a:t>đang</a:t>
            </a:r>
            <a:r>
              <a:rPr lang="en-US" dirty="0"/>
              <a:t> </a:t>
            </a:r>
            <a:r>
              <a:rPr lang="en-US" dirty="0" err="1"/>
              <a:t>làm</a:t>
            </a:r>
            <a:r>
              <a:rPr lang="en-US" dirty="0"/>
              <a:t> </a:t>
            </a:r>
            <a:r>
              <a:rPr lang="en-US" dirty="0" err="1"/>
              <a:t>việc</a:t>
            </a:r>
            <a:r>
              <a:rPr lang="en-US" dirty="0"/>
              <a:t> </a:t>
            </a:r>
            <a:r>
              <a:rPr lang="en-US" dirty="0" err="1"/>
              <a:t>vì</a:t>
            </a:r>
            <a:r>
              <a:rPr lang="en-US" dirty="0"/>
              <a:t> </a:t>
            </a:r>
            <a:r>
              <a:rPr lang="en-US" dirty="0" err="1"/>
              <a:t>một</a:t>
            </a:r>
            <a:r>
              <a:rPr lang="en-US" dirty="0"/>
              <a:t> </a:t>
            </a:r>
            <a:r>
              <a:rPr lang="en-US" dirty="0" err="1"/>
              <a:t>cộng</a:t>
            </a:r>
            <a:r>
              <a:rPr lang="en-US" dirty="0"/>
              <a:t> </a:t>
            </a:r>
            <a:r>
              <a:rPr lang="en-US" dirty="0" err="1"/>
              <a:t>đồng</a:t>
            </a:r>
            <a:r>
              <a:rPr lang="en-US" dirty="0"/>
              <a:t> </a:t>
            </a:r>
            <a:r>
              <a:rPr lang="en-US" dirty="0" err="1"/>
              <a:t>khác</a:t>
            </a:r>
            <a:r>
              <a:rPr lang="en-US" dirty="0"/>
              <a:t> </a:t>
            </a:r>
            <a:r>
              <a:rPr lang="en-US" dirty="0" err="1"/>
              <a:t>có</a:t>
            </a:r>
            <a:r>
              <a:rPr lang="en-US" dirty="0"/>
              <a:t> </a:t>
            </a:r>
            <a:r>
              <a:rPr lang="en-US" dirty="0" err="1"/>
              <a:t>gì</a:t>
            </a:r>
            <a:r>
              <a:rPr lang="en-US" dirty="0"/>
              <a:t> </a:t>
            </a:r>
            <a:r>
              <a:rPr lang="en-US" dirty="0" err="1"/>
              <a:t>giống</a:t>
            </a:r>
            <a:r>
              <a:rPr lang="en-US" dirty="0"/>
              <a:t> </a:t>
            </a:r>
            <a:r>
              <a:rPr lang="en-US" dirty="0" err="1"/>
              <a:t>và</a:t>
            </a:r>
            <a:r>
              <a:rPr lang="en-US" dirty="0"/>
              <a:t> </a:t>
            </a:r>
            <a:r>
              <a:rPr lang="en-US" dirty="0" err="1"/>
              <a:t>khác</a:t>
            </a:r>
            <a:r>
              <a:rPr lang="en-US" dirty="0"/>
              <a:t> </a:t>
            </a:r>
            <a:r>
              <a:rPr lang="en-US" dirty="0" err="1"/>
              <a:t>nhau</a:t>
            </a:r>
            <a:r>
              <a:rPr lang="en-US" dirty="0"/>
              <a:t>? </a:t>
            </a:r>
          </a:p>
          <a:p>
            <a:pPr marL="514350" indent="-514350">
              <a:buFont typeface="+mj-lt"/>
              <a:buAutoNum type="arabicPeriod"/>
            </a:pPr>
            <a:endParaRPr lang="en-US" dirty="0"/>
          </a:p>
        </p:txBody>
      </p:sp>
    </p:spTree>
    <p:extLst>
      <p:ext uri="{BB962C8B-B14F-4D97-AF65-F5344CB8AC3E}">
        <p14:creationId xmlns:p14="http://schemas.microsoft.com/office/powerpoint/2010/main" val="114762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C525-1C52-ED43-ABF7-2237131395C9}"/>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cộng</a:t>
            </a:r>
            <a:r>
              <a:rPr lang="en-US" dirty="0"/>
              <a:t> </a:t>
            </a:r>
            <a:r>
              <a:rPr lang="en-US" dirty="0" err="1"/>
              <a:t>đồng</a:t>
            </a:r>
            <a:endParaRPr lang="en-US" dirty="0"/>
          </a:p>
        </p:txBody>
      </p:sp>
      <p:sp>
        <p:nvSpPr>
          <p:cNvPr id="3" name="Content Placeholder 2">
            <a:extLst>
              <a:ext uri="{FF2B5EF4-FFF2-40B4-BE49-F238E27FC236}">
                <a16:creationId xmlns:a16="http://schemas.microsoft.com/office/drawing/2014/main" id="{54F81C2B-719B-2545-9A35-7C77DFC3A8CB}"/>
              </a:ext>
            </a:extLst>
          </p:cNvPr>
          <p:cNvSpPr>
            <a:spLocks noGrp="1"/>
          </p:cNvSpPr>
          <p:nvPr>
            <p:ph idx="1"/>
          </p:nvPr>
        </p:nvSpPr>
        <p:spPr/>
        <p:txBody>
          <a:bodyPr>
            <a:normAutofit/>
          </a:bodyPr>
          <a:lstStyle/>
          <a:p>
            <a:r>
              <a:rPr lang="vi-VN" dirty="0"/>
              <a:t>“Cộng đồng” là 1 từ Hán Việt 2 thành tố. </a:t>
            </a:r>
          </a:p>
          <a:p>
            <a:pPr lvl="1"/>
            <a:r>
              <a:rPr lang="vi-VN" dirty="0"/>
              <a:t>“cộng” (</a:t>
            </a:r>
            <a:r>
              <a:rPr lang="ja-JP" altLang="en-US"/>
              <a:t>共</a:t>
            </a:r>
            <a:r>
              <a:rPr lang="en-US" altLang="ja-JP" dirty="0"/>
              <a:t>), </a:t>
            </a:r>
            <a:r>
              <a:rPr lang="vi-VN" dirty="0"/>
              <a:t>có nghĩa là "chung vào, cùng nhau", </a:t>
            </a:r>
          </a:p>
          <a:p>
            <a:pPr lvl="1"/>
            <a:r>
              <a:rPr lang="vi-VN" dirty="0"/>
              <a:t>“đồng” (</a:t>
            </a:r>
            <a:r>
              <a:rPr lang="ja-JP" altLang="en-US"/>
              <a:t>同</a:t>
            </a:r>
            <a:r>
              <a:rPr lang="en-US" altLang="ja-JP" dirty="0"/>
              <a:t>) </a:t>
            </a:r>
            <a:r>
              <a:rPr lang="vi-VN" dirty="0"/>
              <a:t>có nghĩa "cùng (như một)". </a:t>
            </a:r>
          </a:p>
          <a:p>
            <a:pPr marL="457200" lvl="1" indent="0">
              <a:buNone/>
            </a:pPr>
            <a:endParaRPr lang="vi-VN" dirty="0"/>
          </a:p>
          <a:p>
            <a:r>
              <a:rPr lang="vi-VN" dirty="0"/>
              <a:t>“Cộng đồng” có nghĩa gốc là "cùng chung với nhau" và từ đó, có nghĩa trong tiếng Việt hiện nay là "toàn thể những người cùng sống; có những điểm giống nhau; gắn bó thành một khối trong sinh hoạt xã hội" </a:t>
            </a:r>
          </a:p>
          <a:p>
            <a:pPr marL="0" indent="0">
              <a:buNone/>
            </a:pPr>
            <a:endParaRPr lang="vi-VN" dirty="0"/>
          </a:p>
          <a:p>
            <a:pPr marL="0" indent="0" algn="r">
              <a:buNone/>
            </a:pPr>
            <a:r>
              <a:rPr lang="vi-VN" dirty="0"/>
              <a:t>(</a:t>
            </a:r>
            <a:r>
              <a:rPr lang="vi-VN" sz="2400" i="1" dirty="0"/>
              <a:t>Từ điển tiếng Việt, Trung tâm Từ điển học, NXB Đà Nẵng, 2020).</a:t>
            </a:r>
            <a:endParaRPr lang="en-US" sz="2400" i="1" dirty="0"/>
          </a:p>
        </p:txBody>
      </p:sp>
    </p:spTree>
    <p:extLst>
      <p:ext uri="{BB962C8B-B14F-4D97-AF65-F5344CB8AC3E}">
        <p14:creationId xmlns:p14="http://schemas.microsoft.com/office/powerpoint/2010/main" val="420937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E950-D5C9-3B48-BDA8-E2302201E456}"/>
              </a:ext>
            </a:extLst>
          </p:cNvPr>
          <p:cNvSpPr>
            <a:spLocks noGrp="1"/>
          </p:cNvSpPr>
          <p:nvPr>
            <p:ph type="title"/>
          </p:nvPr>
        </p:nvSpPr>
        <p:spPr/>
        <p:txBody>
          <a:bodyPr/>
          <a:lstStyle/>
          <a:p>
            <a:r>
              <a:rPr lang="en-US" dirty="0" err="1"/>
              <a:t>Đặc</a:t>
            </a:r>
            <a:r>
              <a:rPr lang="en-US" dirty="0"/>
              <a:t> </a:t>
            </a:r>
            <a:r>
              <a:rPr lang="en-US" dirty="0" err="1"/>
              <a:t>điểm</a:t>
            </a:r>
            <a:r>
              <a:rPr lang="en-US" dirty="0"/>
              <a:t> </a:t>
            </a:r>
            <a:r>
              <a:rPr lang="en-US" dirty="0" err="1"/>
              <a:t>của</a:t>
            </a:r>
            <a:r>
              <a:rPr lang="en-US" dirty="0"/>
              <a:t> </a:t>
            </a:r>
            <a:r>
              <a:rPr lang="en-US" dirty="0" err="1"/>
              <a:t>một</a:t>
            </a:r>
            <a:r>
              <a:rPr lang="en-US" dirty="0"/>
              <a:t> </a:t>
            </a:r>
            <a:r>
              <a:rPr lang="en-US" dirty="0" err="1"/>
              <a:t>cộng</a:t>
            </a:r>
            <a:r>
              <a:rPr lang="en-US" dirty="0"/>
              <a:t> </a:t>
            </a:r>
            <a:r>
              <a:rPr lang="en-US" dirty="0" err="1"/>
              <a:t>đồng</a:t>
            </a:r>
            <a:endParaRPr lang="en-US" dirty="0"/>
          </a:p>
        </p:txBody>
      </p:sp>
      <p:sp>
        <p:nvSpPr>
          <p:cNvPr id="7" name="Content Placeholder 6">
            <a:extLst>
              <a:ext uri="{FF2B5EF4-FFF2-40B4-BE49-F238E27FC236}">
                <a16:creationId xmlns:a16="http://schemas.microsoft.com/office/drawing/2014/main" id="{A4A440EF-528F-504F-AA75-F6AAC1E51AA5}"/>
              </a:ext>
            </a:extLst>
          </p:cNvPr>
          <p:cNvSpPr>
            <a:spLocks noGrp="1"/>
          </p:cNvSpPr>
          <p:nvPr>
            <p:ph idx="1"/>
          </p:nvPr>
        </p:nvSpPr>
        <p:spPr/>
        <p:txBody>
          <a:bodyPr>
            <a:normAutofit fontScale="92500" lnSpcReduction="10000"/>
          </a:bodyPr>
          <a:lstStyle/>
          <a:p>
            <a:r>
              <a:rPr lang="vi-VN" b="1" dirty="0"/>
              <a:t>Cảm thức nơi chốn (sense of place), </a:t>
            </a:r>
          </a:p>
          <a:p>
            <a:r>
              <a:rPr lang="vi-VN" b="1" dirty="0"/>
              <a:t>Chia sẻ sở thích và quan điểm chung (sharing common interests and perspectives)</a:t>
            </a:r>
            <a:r>
              <a:rPr lang="vi-VN" dirty="0"/>
              <a:t> Là thành viên của cộng đồng, chúng ta chia sẻ các giá trị, chuẩn mực, tôn giáo, sở thích, lo lắng, nhu cầu, hạnh phúc và đau khổ của mình với các thành viên khác trong cộng đồng của chúng ta. Nhiều khi những điểm chung này đã tồn tại trong nhiều năm, nếu không muốn nói là hàng thế kỷ.</a:t>
            </a:r>
          </a:p>
          <a:p>
            <a:r>
              <a:rPr lang="vi-VN" b="1" dirty="0"/>
              <a:t>Cùng hành động (join action)</a:t>
            </a:r>
            <a:r>
              <a:rPr lang="vi-VN" dirty="0"/>
              <a:t> hoặc có mối quan hệ xã hội ràng buộc như gia đình</a:t>
            </a:r>
          </a:p>
          <a:p>
            <a:endParaRPr lang="en-US" dirty="0">
              <a:latin typeface="Arial" panose="020B0604020202020204" pitchFamily="34" charset="0"/>
            </a:endParaRPr>
          </a:p>
          <a:p>
            <a:pPr marL="0" indent="0" algn="r">
              <a:buNone/>
            </a:pPr>
            <a:r>
              <a:rPr lang="en-US" sz="1700" i="1" dirty="0">
                <a:latin typeface="Arial" panose="020B0604020202020204" pitchFamily="34" charset="0"/>
              </a:rPr>
              <a:t>MacQueen KM, McLellan E, Metzger DS, et al. </a:t>
            </a:r>
            <a:r>
              <a:rPr lang="en-US" sz="1700" b="1" i="1" dirty="0">
                <a:solidFill>
                  <a:srgbClr val="003399"/>
                </a:solidFill>
                <a:latin typeface="Arial" panose="020B0604020202020204" pitchFamily="34" charset="0"/>
                <a:hlinkClick r:id="rId2"/>
              </a:rPr>
              <a:t>What is community?</a:t>
            </a:r>
            <a:r>
              <a:rPr lang="en-US" sz="1700" i="1" dirty="0">
                <a:latin typeface="Arial" panose="020B0604020202020204" pitchFamily="34" charset="0"/>
              </a:rPr>
              <a:t> </a:t>
            </a:r>
            <a:endParaRPr lang="en-US" sz="1700" i="1" dirty="0"/>
          </a:p>
        </p:txBody>
      </p:sp>
    </p:spTree>
    <p:extLst>
      <p:ext uri="{BB962C8B-B14F-4D97-AF65-F5344CB8AC3E}">
        <p14:creationId xmlns:p14="http://schemas.microsoft.com/office/powerpoint/2010/main" val="311741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5B1C-84DC-AE46-98A3-755E795852C1}"/>
              </a:ext>
            </a:extLst>
          </p:cNvPr>
          <p:cNvSpPr>
            <a:spLocks noGrp="1"/>
          </p:cNvSpPr>
          <p:nvPr>
            <p:ph type="title"/>
          </p:nvPr>
        </p:nvSpPr>
        <p:spPr/>
        <p:txBody>
          <a:bodyPr/>
          <a:lstStyle/>
          <a:p>
            <a:r>
              <a:rPr lang="en-US" dirty="0" err="1"/>
              <a:t>Khái</a:t>
            </a:r>
            <a:r>
              <a:rPr lang="en-US" dirty="0"/>
              <a:t> </a:t>
            </a:r>
            <a:r>
              <a:rPr lang="en-US" dirty="0" err="1"/>
              <a:t>niệm</a:t>
            </a:r>
            <a:r>
              <a:rPr lang="en-US" dirty="0"/>
              <a:t> </a:t>
            </a:r>
            <a:r>
              <a:rPr lang="en-US" dirty="0" err="1"/>
              <a:t>cộng</a:t>
            </a:r>
            <a:r>
              <a:rPr lang="en-US" dirty="0"/>
              <a:t> </a:t>
            </a:r>
            <a:r>
              <a:rPr lang="en-US" dirty="0" err="1"/>
              <a:t>đồng</a:t>
            </a:r>
            <a:endParaRPr lang="en-US" dirty="0"/>
          </a:p>
        </p:txBody>
      </p:sp>
      <p:sp>
        <p:nvSpPr>
          <p:cNvPr id="3" name="Content Placeholder 2">
            <a:extLst>
              <a:ext uri="{FF2B5EF4-FFF2-40B4-BE49-F238E27FC236}">
                <a16:creationId xmlns:a16="http://schemas.microsoft.com/office/drawing/2014/main" id="{F409F864-BDE3-C148-AB7E-A2117F36433A}"/>
              </a:ext>
            </a:extLst>
          </p:cNvPr>
          <p:cNvSpPr>
            <a:spLocks noGrp="1"/>
          </p:cNvSpPr>
          <p:nvPr>
            <p:ph idx="1"/>
          </p:nvPr>
        </p:nvSpPr>
        <p:spPr/>
        <p:txBody>
          <a:bodyPr/>
          <a:lstStyle/>
          <a:p>
            <a:r>
              <a:rPr lang="en-US" dirty="0" err="1"/>
              <a:t>Cộng</a:t>
            </a:r>
            <a:r>
              <a:rPr lang="en-US" dirty="0"/>
              <a:t> </a:t>
            </a:r>
            <a:r>
              <a:rPr lang="en-US" dirty="0" err="1"/>
              <a:t>đồng</a:t>
            </a:r>
            <a:r>
              <a:rPr lang="en-US" dirty="0"/>
              <a:t> </a:t>
            </a:r>
            <a:r>
              <a:rPr lang="en-US" dirty="0" err="1"/>
              <a:t>địa</a:t>
            </a:r>
            <a:r>
              <a:rPr lang="en-US" dirty="0"/>
              <a:t> </a:t>
            </a:r>
            <a:r>
              <a:rPr lang="en-US" dirty="0" err="1"/>
              <a:t>lý</a:t>
            </a:r>
            <a:endParaRPr lang="en-US" dirty="0"/>
          </a:p>
          <a:p>
            <a:endParaRPr lang="en-US" dirty="0"/>
          </a:p>
          <a:p>
            <a:r>
              <a:rPr lang="en-US" dirty="0" err="1"/>
              <a:t>Cộng</a:t>
            </a:r>
            <a:r>
              <a:rPr lang="en-US" dirty="0"/>
              <a:t> </a:t>
            </a:r>
            <a:r>
              <a:rPr lang="en-US" dirty="0" err="1"/>
              <a:t>đồng</a:t>
            </a:r>
            <a:r>
              <a:rPr lang="en-US" dirty="0"/>
              <a:t> </a:t>
            </a:r>
            <a:r>
              <a:rPr lang="en-US" dirty="0" err="1"/>
              <a:t>chức</a:t>
            </a:r>
            <a:r>
              <a:rPr lang="en-US" dirty="0"/>
              <a:t> </a:t>
            </a:r>
            <a:r>
              <a:rPr lang="en-US" dirty="0" err="1"/>
              <a:t>năng</a:t>
            </a:r>
            <a:r>
              <a:rPr lang="en-US" dirty="0"/>
              <a:t> </a:t>
            </a:r>
          </a:p>
        </p:txBody>
      </p:sp>
    </p:spTree>
    <p:extLst>
      <p:ext uri="{BB962C8B-B14F-4D97-AF65-F5344CB8AC3E}">
        <p14:creationId xmlns:p14="http://schemas.microsoft.com/office/powerpoint/2010/main" val="195356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8DB2-F2E0-F248-8E30-4F9CE2CC8C8A}"/>
              </a:ext>
            </a:extLst>
          </p:cNvPr>
          <p:cNvSpPr>
            <a:spLocks noGrp="1"/>
          </p:cNvSpPr>
          <p:nvPr>
            <p:ph type="title"/>
          </p:nvPr>
        </p:nvSpPr>
        <p:spPr/>
        <p:txBody>
          <a:bodyPr/>
          <a:lstStyle/>
          <a:p>
            <a:r>
              <a:rPr lang="en-US" dirty="0" err="1"/>
              <a:t>Tính</a:t>
            </a:r>
            <a:r>
              <a:rPr lang="en-US" dirty="0"/>
              <a:t> </a:t>
            </a:r>
            <a:r>
              <a:rPr lang="en-US" dirty="0" err="1"/>
              <a:t>tương</a:t>
            </a:r>
            <a:r>
              <a:rPr lang="en-US" dirty="0"/>
              <a:t> </a:t>
            </a:r>
            <a:r>
              <a:rPr lang="en-US" dirty="0" err="1"/>
              <a:t>đối</a:t>
            </a:r>
            <a:r>
              <a:rPr lang="en-US" dirty="0"/>
              <a:t> </a:t>
            </a:r>
            <a:r>
              <a:rPr lang="en-US" dirty="0" err="1"/>
              <a:t>của</a:t>
            </a:r>
            <a:r>
              <a:rPr lang="en-US" dirty="0"/>
              <a:t> </a:t>
            </a:r>
            <a:r>
              <a:rPr lang="en-US" dirty="0" err="1"/>
              <a:t>khái</a:t>
            </a:r>
            <a:r>
              <a:rPr lang="en-US" dirty="0"/>
              <a:t> </a:t>
            </a:r>
            <a:r>
              <a:rPr lang="en-US" dirty="0" err="1"/>
              <a:t>niệm</a:t>
            </a:r>
            <a:r>
              <a:rPr lang="en-US" dirty="0"/>
              <a:t> “</a:t>
            </a:r>
            <a:r>
              <a:rPr lang="en-US" dirty="0" err="1"/>
              <a:t>cộng</a:t>
            </a:r>
            <a:r>
              <a:rPr lang="en-US" dirty="0"/>
              <a:t> </a:t>
            </a:r>
            <a:r>
              <a:rPr lang="en-US" dirty="0" err="1"/>
              <a:t>đồng</a:t>
            </a:r>
            <a:r>
              <a:rPr lang="en-US" dirty="0"/>
              <a:t>”</a:t>
            </a:r>
          </a:p>
        </p:txBody>
      </p:sp>
      <p:sp>
        <p:nvSpPr>
          <p:cNvPr id="3" name="Content Placeholder 2">
            <a:extLst>
              <a:ext uri="{FF2B5EF4-FFF2-40B4-BE49-F238E27FC236}">
                <a16:creationId xmlns:a16="http://schemas.microsoft.com/office/drawing/2014/main" id="{CFB00368-75B1-784D-96A6-26A3A599A259}"/>
              </a:ext>
            </a:extLst>
          </p:cNvPr>
          <p:cNvSpPr>
            <a:spLocks noGrp="1"/>
          </p:cNvSpPr>
          <p:nvPr>
            <p:ph idx="1"/>
          </p:nvPr>
        </p:nvSpPr>
        <p:spPr/>
        <p:txBody>
          <a:bodyPr>
            <a:normAutofit/>
          </a:bodyPr>
          <a:lstStyle/>
          <a:p>
            <a:pPr marL="514350" indent="-514350">
              <a:buFont typeface="+mj-lt"/>
              <a:buAutoNum type="arabicPeriod"/>
            </a:pPr>
            <a:r>
              <a:rPr lang="vi-VN" dirty="0"/>
              <a:t>"Hôm nay, Việt Nam không phát hiện ra một ca nhiễm virus corona nào trong cộng đồng"</a:t>
            </a:r>
          </a:p>
          <a:p>
            <a:pPr marL="514350" indent="-514350">
              <a:buFont typeface="+mj-lt"/>
              <a:buAutoNum type="arabicPeriod"/>
            </a:pPr>
            <a:r>
              <a:rPr lang="vi-VN" dirty="0"/>
              <a:t>"Hải Dương hay TP Chí Linh (cũng thuộc Hải Dương) hôm nay không có ca nhiễm nào trong cộng đồng”</a:t>
            </a:r>
          </a:p>
          <a:p>
            <a:pPr marL="514350" indent="-514350">
              <a:buFont typeface="+mj-lt"/>
              <a:buAutoNum type="arabicPeriod"/>
            </a:pPr>
            <a:r>
              <a:rPr lang="vi-VN" dirty="0"/>
              <a:t>"Sau khi bệnh nhân số N được phát hiện, chính quyền sở tại đã tạm cách ly khu phố X để theo dõi dịch bệnh trong phạm vi cộng đồng"</a:t>
            </a:r>
            <a:br>
              <a:rPr lang="vi-VN" dirty="0"/>
            </a:br>
            <a:endParaRPr lang="en-US" dirty="0"/>
          </a:p>
        </p:txBody>
      </p:sp>
    </p:spTree>
    <p:extLst>
      <p:ext uri="{BB962C8B-B14F-4D97-AF65-F5344CB8AC3E}">
        <p14:creationId xmlns:p14="http://schemas.microsoft.com/office/powerpoint/2010/main" val="107361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A5F4-5DB0-C741-BA43-739325A30FF6}"/>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tình</a:t>
            </a:r>
            <a:r>
              <a:rPr lang="en-US" dirty="0"/>
              <a:t> </a:t>
            </a:r>
            <a:r>
              <a:rPr lang="en-US" dirty="0" err="1"/>
              <a:t>huống</a:t>
            </a:r>
            <a:r>
              <a:rPr lang="en-US" dirty="0"/>
              <a:t>: </a:t>
            </a:r>
            <a:r>
              <a:rPr lang="en-US" dirty="0" err="1"/>
              <a:t>người</a:t>
            </a:r>
            <a:r>
              <a:rPr lang="en-US" dirty="0"/>
              <a:t> </a:t>
            </a:r>
            <a:r>
              <a:rPr lang="en-US" dirty="0" err="1"/>
              <a:t>trong</a:t>
            </a:r>
            <a:r>
              <a:rPr lang="en-US" dirty="0"/>
              <a:t> hay </a:t>
            </a:r>
            <a:r>
              <a:rPr lang="en-US" dirty="0" err="1"/>
              <a:t>ngoài</a:t>
            </a:r>
            <a:r>
              <a:rPr lang="en-US" dirty="0"/>
              <a:t> </a:t>
            </a:r>
            <a:r>
              <a:rPr lang="en-US" dirty="0" err="1"/>
              <a:t>cộng</a:t>
            </a:r>
            <a:r>
              <a:rPr lang="en-US" dirty="0"/>
              <a:t> </a:t>
            </a:r>
            <a:r>
              <a:rPr lang="en-US" dirty="0" err="1"/>
              <a:t>đồng</a:t>
            </a:r>
            <a:r>
              <a:rPr lang="en-US" dirty="0"/>
              <a:t>? </a:t>
            </a:r>
          </a:p>
        </p:txBody>
      </p:sp>
      <p:sp>
        <p:nvSpPr>
          <p:cNvPr id="3" name="Content Placeholder 2">
            <a:extLst>
              <a:ext uri="{FF2B5EF4-FFF2-40B4-BE49-F238E27FC236}">
                <a16:creationId xmlns:a16="http://schemas.microsoft.com/office/drawing/2014/main" id="{26D98FA3-EF67-E746-95F4-5D229442CA77}"/>
              </a:ext>
            </a:extLst>
          </p:cNvPr>
          <p:cNvSpPr>
            <a:spLocks noGrp="1"/>
          </p:cNvSpPr>
          <p:nvPr>
            <p:ph idx="1"/>
          </p:nvPr>
        </p:nvSpPr>
        <p:spPr/>
        <p:txBody>
          <a:bodyPr>
            <a:normAutofit fontScale="85000" lnSpcReduction="10000"/>
          </a:bodyPr>
          <a:lstStyle/>
          <a:p>
            <a:r>
              <a:rPr lang="en-US" dirty="0" err="1"/>
              <a:t>Cô</a:t>
            </a:r>
            <a:r>
              <a:rPr lang="en-US" dirty="0"/>
              <a:t> Dung </a:t>
            </a:r>
            <a:r>
              <a:rPr lang="en-US" dirty="0" err="1"/>
              <a:t>tốt</a:t>
            </a:r>
            <a:r>
              <a:rPr lang="en-US" dirty="0"/>
              <a:t> </a:t>
            </a:r>
            <a:r>
              <a:rPr lang="en-US" dirty="0" err="1"/>
              <a:t>nghiệp</a:t>
            </a:r>
            <a:r>
              <a:rPr lang="en-US" dirty="0"/>
              <a:t> </a:t>
            </a:r>
            <a:r>
              <a:rPr lang="en-US" dirty="0" err="1"/>
              <a:t>đại</a:t>
            </a:r>
            <a:r>
              <a:rPr lang="en-US" dirty="0"/>
              <a:t> </a:t>
            </a:r>
            <a:r>
              <a:rPr lang="en-US" dirty="0" err="1"/>
              <a:t>học</a:t>
            </a:r>
            <a:r>
              <a:rPr lang="en-US" dirty="0"/>
              <a:t> </a:t>
            </a:r>
            <a:r>
              <a:rPr lang="en-US" dirty="0" err="1"/>
              <a:t>ngoại</a:t>
            </a:r>
            <a:r>
              <a:rPr lang="en-US" dirty="0"/>
              <a:t> </a:t>
            </a:r>
            <a:r>
              <a:rPr lang="en-US" dirty="0" err="1"/>
              <a:t>ngữ</a:t>
            </a:r>
            <a:r>
              <a:rPr lang="en-US" dirty="0"/>
              <a:t> </a:t>
            </a:r>
            <a:r>
              <a:rPr lang="en-US" dirty="0" err="1"/>
              <a:t>và</a:t>
            </a:r>
            <a:r>
              <a:rPr lang="en-US" dirty="0"/>
              <a:t> </a:t>
            </a:r>
            <a:r>
              <a:rPr lang="en-US" dirty="0" err="1"/>
              <a:t>đã</a:t>
            </a:r>
            <a:r>
              <a:rPr lang="en-US" dirty="0"/>
              <a:t> </a:t>
            </a:r>
            <a:r>
              <a:rPr lang="en-US" dirty="0" err="1"/>
              <a:t>có</a:t>
            </a:r>
            <a:r>
              <a:rPr lang="en-US" dirty="0"/>
              <a:t> </a:t>
            </a:r>
            <a:r>
              <a:rPr lang="en-US" dirty="0" err="1"/>
              <a:t>thâm</a:t>
            </a:r>
            <a:r>
              <a:rPr lang="en-US" dirty="0"/>
              <a:t> </a:t>
            </a:r>
            <a:r>
              <a:rPr lang="en-US" dirty="0" err="1"/>
              <a:t>niên</a:t>
            </a:r>
            <a:r>
              <a:rPr lang="en-US" dirty="0"/>
              <a:t> </a:t>
            </a:r>
            <a:r>
              <a:rPr lang="en-US" dirty="0" err="1"/>
              <a:t>đi</a:t>
            </a:r>
            <a:r>
              <a:rPr lang="en-US" dirty="0"/>
              <a:t> </a:t>
            </a:r>
            <a:r>
              <a:rPr lang="en-US" dirty="0" err="1"/>
              <a:t>dịch</a:t>
            </a:r>
            <a:r>
              <a:rPr lang="en-US" dirty="0"/>
              <a:t> </a:t>
            </a:r>
            <a:r>
              <a:rPr lang="en-US" dirty="0" err="1"/>
              <a:t>cho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lớn</a:t>
            </a:r>
            <a:r>
              <a:rPr lang="en-US" dirty="0"/>
              <a:t>. </a:t>
            </a:r>
            <a:r>
              <a:rPr lang="en-US" dirty="0" err="1"/>
              <a:t>Môt</a:t>
            </a:r>
            <a:r>
              <a:rPr lang="en-US" dirty="0"/>
              <a:t> </a:t>
            </a:r>
            <a:r>
              <a:rPr lang="en-US" dirty="0" err="1"/>
              <a:t>người</a:t>
            </a:r>
            <a:r>
              <a:rPr lang="en-US" dirty="0"/>
              <a:t> </a:t>
            </a:r>
            <a:r>
              <a:rPr lang="en-US" dirty="0" err="1"/>
              <a:t>bạn</a:t>
            </a:r>
            <a:r>
              <a:rPr lang="en-US" dirty="0"/>
              <a:t> </a:t>
            </a:r>
            <a:r>
              <a:rPr lang="en-US" dirty="0" err="1"/>
              <a:t>của</a:t>
            </a:r>
            <a:r>
              <a:rPr lang="en-US" dirty="0"/>
              <a:t> </a:t>
            </a:r>
            <a:r>
              <a:rPr lang="en-US" dirty="0" err="1"/>
              <a:t>cô</a:t>
            </a:r>
            <a:r>
              <a:rPr lang="en-US" dirty="0"/>
              <a:t> </a:t>
            </a:r>
            <a:r>
              <a:rPr lang="en-US" dirty="0" err="1"/>
              <a:t>đầu</a:t>
            </a:r>
            <a:r>
              <a:rPr lang="en-US" dirty="0"/>
              <a:t> </a:t>
            </a:r>
            <a:r>
              <a:rPr lang="en-US" dirty="0" err="1"/>
              <a:t>tư</a:t>
            </a:r>
            <a:r>
              <a:rPr lang="en-US" dirty="0"/>
              <a:t> </a:t>
            </a:r>
            <a:r>
              <a:rPr lang="en-US" dirty="0" err="1"/>
              <a:t>mở</a:t>
            </a:r>
            <a:r>
              <a:rPr lang="en-US" dirty="0"/>
              <a:t> </a:t>
            </a:r>
            <a:r>
              <a:rPr lang="en-US" dirty="0" err="1"/>
              <a:t>trường</a:t>
            </a:r>
            <a:r>
              <a:rPr lang="en-US" dirty="0"/>
              <a:t> </a:t>
            </a:r>
            <a:r>
              <a:rPr lang="en-US" dirty="0" err="1"/>
              <a:t>mầm</a:t>
            </a:r>
            <a:r>
              <a:rPr lang="en-US" dirty="0"/>
              <a:t> non </a:t>
            </a:r>
            <a:r>
              <a:rPr lang="en-US" dirty="0" err="1"/>
              <a:t>và</a:t>
            </a:r>
            <a:r>
              <a:rPr lang="en-US" dirty="0"/>
              <a:t> </a:t>
            </a:r>
            <a:r>
              <a:rPr lang="en-US" dirty="0" err="1"/>
              <a:t>mời</a:t>
            </a:r>
            <a:r>
              <a:rPr lang="en-US" dirty="0"/>
              <a:t> </a:t>
            </a:r>
            <a:r>
              <a:rPr lang="en-US" dirty="0" err="1"/>
              <a:t>cô</a:t>
            </a:r>
            <a:r>
              <a:rPr lang="en-US" dirty="0"/>
              <a:t> </a:t>
            </a:r>
            <a:r>
              <a:rPr lang="en-US" dirty="0" err="1"/>
              <a:t>về</a:t>
            </a:r>
            <a:r>
              <a:rPr lang="en-US" dirty="0"/>
              <a:t> </a:t>
            </a:r>
            <a:r>
              <a:rPr lang="en-US" dirty="0" err="1"/>
              <a:t>làm</a:t>
            </a:r>
            <a:r>
              <a:rPr lang="en-US" dirty="0"/>
              <a:t> </a:t>
            </a:r>
            <a:r>
              <a:rPr lang="en-US" dirty="0" err="1"/>
              <a:t>cùng</a:t>
            </a:r>
            <a:r>
              <a:rPr lang="en-US" dirty="0"/>
              <a:t>. </a:t>
            </a:r>
            <a:r>
              <a:rPr lang="en-US" dirty="0" err="1"/>
              <a:t>Vì</a:t>
            </a:r>
            <a:r>
              <a:rPr lang="en-US" dirty="0"/>
              <a:t> </a:t>
            </a:r>
            <a:r>
              <a:rPr lang="en-US" dirty="0" err="1"/>
              <a:t>giỏi</a:t>
            </a:r>
            <a:r>
              <a:rPr lang="en-US" dirty="0"/>
              <a:t> </a:t>
            </a:r>
            <a:r>
              <a:rPr lang="en-US" dirty="0" err="1"/>
              <a:t>tiêng</a:t>
            </a:r>
            <a:r>
              <a:rPr lang="en-US" dirty="0"/>
              <a:t> Anh </a:t>
            </a:r>
            <a:r>
              <a:rPr lang="en-US" dirty="0" err="1"/>
              <a:t>nên</a:t>
            </a:r>
            <a:r>
              <a:rPr lang="en-US" dirty="0"/>
              <a:t> </a:t>
            </a:r>
            <a:r>
              <a:rPr lang="en-US" dirty="0" err="1"/>
              <a:t>cô</a:t>
            </a:r>
            <a:r>
              <a:rPr lang="en-US" dirty="0"/>
              <a:t> </a:t>
            </a:r>
            <a:r>
              <a:rPr lang="en-US" dirty="0" err="1"/>
              <a:t>được</a:t>
            </a:r>
            <a:r>
              <a:rPr lang="en-US" dirty="0"/>
              <a:t> </a:t>
            </a:r>
            <a:r>
              <a:rPr lang="en-US" dirty="0" err="1"/>
              <a:t>cử</a:t>
            </a:r>
            <a:r>
              <a:rPr lang="en-US" dirty="0"/>
              <a:t> </a:t>
            </a:r>
            <a:r>
              <a:rPr lang="en-US" dirty="0" err="1"/>
              <a:t>đi</a:t>
            </a:r>
            <a:r>
              <a:rPr lang="en-US" dirty="0"/>
              <a:t> </a:t>
            </a:r>
            <a:r>
              <a:rPr lang="en-US" dirty="0" err="1"/>
              <a:t>học</a:t>
            </a:r>
            <a:r>
              <a:rPr lang="en-US" dirty="0"/>
              <a:t> </a:t>
            </a:r>
            <a:r>
              <a:rPr lang="en-US" dirty="0" err="1"/>
              <a:t>một</a:t>
            </a:r>
            <a:r>
              <a:rPr lang="en-US" dirty="0"/>
              <a:t> </a:t>
            </a:r>
            <a:r>
              <a:rPr lang="en-US" dirty="0" err="1"/>
              <a:t>loạt</a:t>
            </a:r>
            <a:r>
              <a:rPr lang="en-US" dirty="0"/>
              <a:t> </a:t>
            </a:r>
            <a:r>
              <a:rPr lang="en-US" dirty="0" err="1"/>
              <a:t>các</a:t>
            </a:r>
            <a:r>
              <a:rPr lang="en-US" dirty="0"/>
              <a:t> </a:t>
            </a:r>
            <a:r>
              <a:rPr lang="en-US" dirty="0" err="1"/>
              <a:t>khoá</a:t>
            </a:r>
            <a:r>
              <a:rPr lang="en-US" dirty="0"/>
              <a:t> </a:t>
            </a:r>
            <a:r>
              <a:rPr lang="en-US" dirty="0" err="1"/>
              <a:t>về</a:t>
            </a:r>
            <a:r>
              <a:rPr lang="en-US" dirty="0"/>
              <a:t> </a:t>
            </a:r>
            <a:r>
              <a:rPr lang="en-US" dirty="0" err="1"/>
              <a:t>phương</a:t>
            </a:r>
            <a:r>
              <a:rPr lang="en-US" dirty="0"/>
              <a:t> </a:t>
            </a:r>
            <a:r>
              <a:rPr lang="en-US" dirty="0" err="1"/>
              <a:t>pháp</a:t>
            </a:r>
            <a:r>
              <a:rPr lang="en-US" dirty="0"/>
              <a:t> do </a:t>
            </a:r>
            <a:r>
              <a:rPr lang="en-US" dirty="0" err="1"/>
              <a:t>giáo</a:t>
            </a:r>
            <a:r>
              <a:rPr lang="en-US" dirty="0"/>
              <a:t> </a:t>
            </a:r>
            <a:r>
              <a:rPr lang="en-US" dirty="0" err="1"/>
              <a:t>viên</a:t>
            </a:r>
            <a:r>
              <a:rPr lang="en-US" dirty="0"/>
              <a:t> </a:t>
            </a:r>
            <a:r>
              <a:rPr lang="en-US" dirty="0" err="1"/>
              <a:t>nước</a:t>
            </a:r>
            <a:r>
              <a:rPr lang="en-US" dirty="0"/>
              <a:t> </a:t>
            </a:r>
            <a:r>
              <a:rPr lang="en-US" dirty="0" err="1"/>
              <a:t>ngoài</a:t>
            </a:r>
            <a:r>
              <a:rPr lang="en-US" dirty="0"/>
              <a:t> </a:t>
            </a:r>
            <a:r>
              <a:rPr lang="en-US" dirty="0" err="1"/>
              <a:t>dạy</a:t>
            </a:r>
            <a:r>
              <a:rPr lang="en-US" dirty="0"/>
              <a:t> </a:t>
            </a:r>
            <a:r>
              <a:rPr lang="en-US" dirty="0" err="1"/>
              <a:t>và</a:t>
            </a:r>
            <a:r>
              <a:rPr lang="en-US" dirty="0"/>
              <a:t> </a:t>
            </a:r>
            <a:r>
              <a:rPr lang="en-US" dirty="0" err="1"/>
              <a:t>sau</a:t>
            </a:r>
            <a:r>
              <a:rPr lang="en-US" dirty="0"/>
              <a:t> </a:t>
            </a:r>
            <a:r>
              <a:rPr lang="en-US" dirty="0" err="1"/>
              <a:t>đó</a:t>
            </a:r>
            <a:r>
              <a:rPr lang="en-US" dirty="0"/>
              <a:t> </a:t>
            </a:r>
            <a:r>
              <a:rPr lang="en-US" dirty="0" err="1"/>
              <a:t>cô</a:t>
            </a:r>
            <a:r>
              <a:rPr lang="en-US" dirty="0"/>
              <a:t> </a:t>
            </a:r>
            <a:r>
              <a:rPr lang="en-US" dirty="0" err="1"/>
              <a:t>về</a:t>
            </a:r>
            <a:r>
              <a:rPr lang="en-US" dirty="0"/>
              <a:t> </a:t>
            </a:r>
            <a:r>
              <a:rPr lang="en-US" dirty="0" err="1"/>
              <a:t>phụ</a:t>
            </a:r>
            <a:r>
              <a:rPr lang="en-US" dirty="0"/>
              <a:t> </a:t>
            </a:r>
            <a:r>
              <a:rPr lang="en-US" dirty="0" err="1"/>
              <a:t>trách</a:t>
            </a:r>
            <a:r>
              <a:rPr lang="en-US" dirty="0"/>
              <a:t> </a:t>
            </a:r>
            <a:r>
              <a:rPr lang="en-US" dirty="0" err="1"/>
              <a:t>mảng</a:t>
            </a:r>
            <a:r>
              <a:rPr lang="en-US" dirty="0"/>
              <a:t> </a:t>
            </a:r>
            <a:r>
              <a:rPr lang="en-US" dirty="0" err="1"/>
              <a:t>phương</a:t>
            </a:r>
            <a:r>
              <a:rPr lang="en-US" dirty="0"/>
              <a:t> </a:t>
            </a:r>
            <a:r>
              <a:rPr lang="en-US" dirty="0" err="1"/>
              <a:t>pháp</a:t>
            </a:r>
            <a:r>
              <a:rPr lang="en-US" dirty="0"/>
              <a:t> </a:t>
            </a:r>
            <a:r>
              <a:rPr lang="en-US" dirty="0" err="1"/>
              <a:t>cho</a:t>
            </a:r>
            <a:r>
              <a:rPr lang="en-US" dirty="0"/>
              <a:t> </a:t>
            </a:r>
            <a:r>
              <a:rPr lang="en-US" dirty="0" err="1"/>
              <a:t>trường</a:t>
            </a:r>
            <a:r>
              <a:rPr lang="en-US" dirty="0"/>
              <a:t> </a:t>
            </a:r>
            <a:r>
              <a:rPr lang="en-US" dirty="0" err="1"/>
              <a:t>và</a:t>
            </a:r>
            <a:r>
              <a:rPr lang="en-US" dirty="0"/>
              <a:t> </a:t>
            </a:r>
            <a:r>
              <a:rPr lang="en-US" dirty="0" err="1"/>
              <a:t>cung</a:t>
            </a:r>
            <a:r>
              <a:rPr lang="en-US" dirty="0"/>
              <a:t> </a:t>
            </a:r>
            <a:r>
              <a:rPr lang="en-US" dirty="0" err="1"/>
              <a:t>cấp</a:t>
            </a:r>
            <a:r>
              <a:rPr lang="en-US" dirty="0"/>
              <a:t> khoa </a:t>
            </a:r>
            <a:r>
              <a:rPr lang="en-US" dirty="0" err="1"/>
              <a:t>học</a:t>
            </a:r>
            <a:r>
              <a:rPr lang="en-US" dirty="0"/>
              <a:t> </a:t>
            </a:r>
            <a:r>
              <a:rPr lang="en-US" dirty="0" err="1"/>
              <a:t>có</a:t>
            </a:r>
            <a:r>
              <a:rPr lang="en-US" dirty="0"/>
              <a:t> </a:t>
            </a:r>
            <a:r>
              <a:rPr lang="en-US" dirty="0" err="1"/>
              <a:t>thu</a:t>
            </a:r>
            <a:r>
              <a:rPr lang="en-US" dirty="0"/>
              <a:t> </a:t>
            </a:r>
            <a:r>
              <a:rPr lang="en-US" dirty="0" err="1"/>
              <a:t>phí</a:t>
            </a:r>
            <a:r>
              <a:rPr lang="en-US" dirty="0"/>
              <a:t> </a:t>
            </a:r>
            <a:r>
              <a:rPr lang="en-US" dirty="0" err="1"/>
              <a:t>cho</a:t>
            </a:r>
            <a:r>
              <a:rPr lang="en-US" dirty="0"/>
              <a:t> </a:t>
            </a:r>
            <a:r>
              <a:rPr lang="en-US" dirty="0" err="1"/>
              <a:t>giáo</a:t>
            </a:r>
            <a:r>
              <a:rPr lang="en-US" dirty="0"/>
              <a:t> </a:t>
            </a:r>
            <a:r>
              <a:rPr lang="en-US" dirty="0" err="1"/>
              <a:t>viên</a:t>
            </a:r>
            <a:r>
              <a:rPr lang="en-US" dirty="0"/>
              <a:t> </a:t>
            </a:r>
            <a:r>
              <a:rPr lang="en-US" dirty="0" err="1"/>
              <a:t>mầm</a:t>
            </a:r>
            <a:r>
              <a:rPr lang="en-US" dirty="0"/>
              <a:t> non </a:t>
            </a:r>
            <a:r>
              <a:rPr lang="en-US" dirty="0" err="1"/>
              <a:t>của</a:t>
            </a:r>
            <a:r>
              <a:rPr lang="en-US" dirty="0"/>
              <a:t> </a:t>
            </a:r>
            <a:r>
              <a:rPr lang="en-US" dirty="0" err="1"/>
              <a:t>các</a:t>
            </a:r>
            <a:r>
              <a:rPr lang="en-US" dirty="0"/>
              <a:t> </a:t>
            </a:r>
            <a:r>
              <a:rPr lang="en-US" dirty="0" err="1"/>
              <a:t>trường</a:t>
            </a:r>
            <a:r>
              <a:rPr lang="en-US" dirty="0"/>
              <a:t> </a:t>
            </a:r>
            <a:r>
              <a:rPr lang="en-US" dirty="0" err="1"/>
              <a:t>khác</a:t>
            </a:r>
            <a:r>
              <a:rPr lang="en-US" dirty="0"/>
              <a:t>. </a:t>
            </a:r>
            <a:r>
              <a:rPr lang="en-US" dirty="0" err="1"/>
              <a:t>Cô</a:t>
            </a:r>
            <a:r>
              <a:rPr lang="en-US" dirty="0"/>
              <a:t> </a:t>
            </a:r>
            <a:r>
              <a:rPr lang="en-US" dirty="0" err="1"/>
              <a:t>có</a:t>
            </a:r>
            <a:r>
              <a:rPr lang="en-US" dirty="0"/>
              <a:t> </a:t>
            </a:r>
            <a:r>
              <a:rPr lang="en-US" dirty="0" err="1"/>
              <a:t>tham</a:t>
            </a:r>
            <a:r>
              <a:rPr lang="en-US" dirty="0"/>
              <a:t> </a:t>
            </a:r>
            <a:r>
              <a:rPr lang="en-US" dirty="0" err="1"/>
              <a:t>gia</a:t>
            </a:r>
            <a:r>
              <a:rPr lang="en-US" dirty="0"/>
              <a:t> </a:t>
            </a:r>
            <a:r>
              <a:rPr lang="en-US" dirty="0" err="1"/>
              <a:t>dạy</a:t>
            </a:r>
            <a:r>
              <a:rPr lang="en-US" dirty="0"/>
              <a:t> </a:t>
            </a:r>
            <a:r>
              <a:rPr lang="en-US" dirty="0" err="1"/>
              <a:t>trẻ</a:t>
            </a:r>
            <a:r>
              <a:rPr lang="en-US" dirty="0"/>
              <a:t> </a:t>
            </a:r>
            <a:r>
              <a:rPr lang="en-US" dirty="0" err="1"/>
              <a:t>nhưng</a:t>
            </a:r>
            <a:r>
              <a:rPr lang="en-US" dirty="0"/>
              <a:t> </a:t>
            </a:r>
            <a:r>
              <a:rPr lang="en-US" dirty="0" err="1"/>
              <a:t>phần</a:t>
            </a:r>
            <a:r>
              <a:rPr lang="en-US" dirty="0"/>
              <a:t> </a:t>
            </a:r>
            <a:r>
              <a:rPr lang="en-US" dirty="0" err="1"/>
              <a:t>lớn</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dạy</a:t>
            </a:r>
            <a:r>
              <a:rPr lang="en-US" dirty="0"/>
              <a:t> </a:t>
            </a:r>
            <a:r>
              <a:rPr lang="en-US" dirty="0" err="1"/>
              <a:t>về</a:t>
            </a:r>
            <a:r>
              <a:rPr lang="en-US" dirty="0"/>
              <a:t> </a:t>
            </a:r>
            <a:r>
              <a:rPr lang="en-US" dirty="0" err="1"/>
              <a:t>phương</a:t>
            </a:r>
            <a:r>
              <a:rPr lang="en-US" dirty="0"/>
              <a:t> </a:t>
            </a:r>
            <a:r>
              <a:rPr lang="en-US" dirty="0" err="1"/>
              <a:t>pháp</a:t>
            </a:r>
            <a:r>
              <a:rPr lang="en-US" dirty="0"/>
              <a:t> </a:t>
            </a:r>
            <a:r>
              <a:rPr lang="en-US" dirty="0" err="1"/>
              <a:t>cho</a:t>
            </a:r>
            <a:r>
              <a:rPr lang="en-US" dirty="0"/>
              <a:t> </a:t>
            </a:r>
            <a:r>
              <a:rPr lang="en-US" dirty="0" err="1"/>
              <a:t>các</a:t>
            </a:r>
            <a:r>
              <a:rPr lang="en-US" dirty="0"/>
              <a:t> </a:t>
            </a:r>
            <a:r>
              <a:rPr lang="en-US" dirty="0" err="1"/>
              <a:t>cô</a:t>
            </a:r>
            <a:r>
              <a:rPr lang="en-US" dirty="0"/>
              <a:t>. </a:t>
            </a:r>
          </a:p>
          <a:p>
            <a:r>
              <a:rPr lang="en-US" dirty="0" err="1"/>
              <a:t>Gần</a:t>
            </a:r>
            <a:r>
              <a:rPr lang="en-US" dirty="0"/>
              <a:t> </a:t>
            </a:r>
            <a:r>
              <a:rPr lang="en-US" dirty="0" err="1"/>
              <a:t>đây</a:t>
            </a:r>
            <a:r>
              <a:rPr lang="en-US" dirty="0"/>
              <a:t> </a:t>
            </a:r>
            <a:r>
              <a:rPr lang="en-US" dirty="0" err="1"/>
              <a:t>các</a:t>
            </a:r>
            <a:r>
              <a:rPr lang="en-US" dirty="0"/>
              <a:t> </a:t>
            </a:r>
            <a:r>
              <a:rPr lang="en-US" dirty="0" err="1"/>
              <a:t>giáo</a:t>
            </a:r>
            <a:r>
              <a:rPr lang="en-US" dirty="0"/>
              <a:t> </a:t>
            </a:r>
            <a:r>
              <a:rPr lang="en-US" dirty="0" err="1"/>
              <a:t>viên</a:t>
            </a:r>
            <a:r>
              <a:rPr lang="en-US" dirty="0"/>
              <a:t> </a:t>
            </a:r>
            <a:r>
              <a:rPr lang="en-US" dirty="0" err="1"/>
              <a:t>mầm</a:t>
            </a:r>
            <a:r>
              <a:rPr lang="en-US" dirty="0"/>
              <a:t> non </a:t>
            </a:r>
            <a:r>
              <a:rPr lang="en-US" dirty="0" err="1"/>
              <a:t>gặp</a:t>
            </a:r>
            <a:r>
              <a:rPr lang="en-US" dirty="0"/>
              <a:t> </a:t>
            </a:r>
            <a:r>
              <a:rPr lang="en-US" dirty="0" err="1"/>
              <a:t>gỡ</a:t>
            </a:r>
            <a:r>
              <a:rPr lang="en-US" dirty="0"/>
              <a:t> </a:t>
            </a:r>
            <a:r>
              <a:rPr lang="en-US" dirty="0" err="1"/>
              <a:t>để</a:t>
            </a:r>
            <a:r>
              <a:rPr lang="en-US" dirty="0"/>
              <a:t> </a:t>
            </a:r>
            <a:r>
              <a:rPr lang="en-US" dirty="0" err="1"/>
              <a:t>bàn</a:t>
            </a:r>
            <a:r>
              <a:rPr lang="en-US" dirty="0"/>
              <a:t> </a:t>
            </a:r>
            <a:r>
              <a:rPr lang="en-US" dirty="0" err="1"/>
              <a:t>về</a:t>
            </a:r>
            <a:r>
              <a:rPr lang="en-US" dirty="0"/>
              <a:t> </a:t>
            </a:r>
            <a:r>
              <a:rPr lang="en-US" dirty="0" err="1"/>
              <a:t>một</a:t>
            </a:r>
            <a:r>
              <a:rPr lang="en-US" dirty="0"/>
              <a:t> </a:t>
            </a:r>
            <a:r>
              <a:rPr lang="en-US" dirty="0" err="1"/>
              <a:t>dự</a:t>
            </a:r>
            <a:r>
              <a:rPr lang="en-US" dirty="0"/>
              <a:t> </a:t>
            </a:r>
            <a:r>
              <a:rPr lang="en-US" dirty="0" err="1"/>
              <a:t>án</a:t>
            </a:r>
            <a:r>
              <a:rPr lang="en-US" dirty="0"/>
              <a:t> </a:t>
            </a:r>
            <a:r>
              <a:rPr lang="en-US" dirty="0" err="1"/>
              <a:t>nhằm</a:t>
            </a:r>
            <a:r>
              <a:rPr lang="en-US" dirty="0"/>
              <a:t> </a:t>
            </a:r>
            <a:r>
              <a:rPr lang="en-US" dirty="0" err="1"/>
              <a:t>thay</a:t>
            </a:r>
            <a:r>
              <a:rPr lang="en-US" dirty="0"/>
              <a:t> </a:t>
            </a:r>
            <a:r>
              <a:rPr lang="en-US" dirty="0" err="1"/>
              <a:t>đổi</a:t>
            </a:r>
            <a:r>
              <a:rPr lang="en-US" dirty="0"/>
              <a:t> </a:t>
            </a:r>
            <a:r>
              <a:rPr lang="en-US" dirty="0" err="1"/>
              <a:t>nhận</a:t>
            </a:r>
            <a:r>
              <a:rPr lang="en-US" dirty="0"/>
              <a:t> </a:t>
            </a:r>
            <a:r>
              <a:rPr lang="en-US" dirty="0" err="1"/>
              <a:t>thức</a:t>
            </a:r>
            <a:r>
              <a:rPr lang="en-US" dirty="0"/>
              <a:t> </a:t>
            </a:r>
            <a:r>
              <a:rPr lang="en-US" dirty="0" err="1"/>
              <a:t>của</a:t>
            </a:r>
            <a:r>
              <a:rPr lang="en-US" dirty="0"/>
              <a:t> </a:t>
            </a:r>
            <a:r>
              <a:rPr lang="en-US" dirty="0" err="1"/>
              <a:t>xã</a:t>
            </a:r>
            <a:r>
              <a:rPr lang="en-US" dirty="0"/>
              <a:t> </a:t>
            </a:r>
            <a:r>
              <a:rPr lang="en-US" dirty="0" err="1"/>
              <a:t>hội</a:t>
            </a:r>
            <a:r>
              <a:rPr lang="en-US" dirty="0"/>
              <a:t> </a:t>
            </a:r>
            <a:r>
              <a:rPr lang="en-US" dirty="0" err="1"/>
              <a:t>về</a:t>
            </a:r>
            <a:r>
              <a:rPr lang="en-US" dirty="0"/>
              <a:t> </a:t>
            </a:r>
            <a:r>
              <a:rPr lang="en-US" dirty="0" err="1"/>
              <a:t>nghề</a:t>
            </a:r>
            <a:r>
              <a:rPr lang="en-US" dirty="0"/>
              <a:t> </a:t>
            </a:r>
            <a:r>
              <a:rPr lang="en-US" dirty="0" err="1"/>
              <a:t>mầm</a:t>
            </a:r>
            <a:r>
              <a:rPr lang="en-US" dirty="0"/>
              <a:t> non. </a:t>
            </a:r>
            <a:r>
              <a:rPr lang="en-US" dirty="0" err="1"/>
              <a:t>Lý</a:t>
            </a:r>
            <a:r>
              <a:rPr lang="en-US" dirty="0"/>
              <a:t> do </a:t>
            </a:r>
            <a:r>
              <a:rPr lang="en-US" dirty="0" err="1"/>
              <a:t>các</a:t>
            </a:r>
            <a:r>
              <a:rPr lang="en-US" dirty="0"/>
              <a:t> </a:t>
            </a:r>
            <a:r>
              <a:rPr lang="en-US" dirty="0" err="1"/>
              <a:t>cô</a:t>
            </a:r>
            <a:r>
              <a:rPr lang="en-US" dirty="0"/>
              <a:t> </a:t>
            </a:r>
            <a:r>
              <a:rPr lang="en-US" dirty="0" err="1"/>
              <a:t>muốn</a:t>
            </a:r>
            <a:r>
              <a:rPr lang="en-US" dirty="0"/>
              <a:t> </a:t>
            </a:r>
            <a:r>
              <a:rPr lang="en-US" dirty="0" err="1"/>
              <a:t>làm</a:t>
            </a:r>
            <a:r>
              <a:rPr lang="en-US" dirty="0"/>
              <a:t> </a:t>
            </a:r>
            <a:r>
              <a:rPr lang="en-US" dirty="0" err="1"/>
              <a:t>dự</a:t>
            </a:r>
            <a:r>
              <a:rPr lang="en-US" dirty="0"/>
              <a:t> </a:t>
            </a:r>
            <a:r>
              <a:rPr lang="en-US" dirty="0" err="1"/>
              <a:t>án</a:t>
            </a:r>
            <a:r>
              <a:rPr lang="en-US" dirty="0"/>
              <a:t> </a:t>
            </a:r>
            <a:r>
              <a:rPr lang="en-US" dirty="0" err="1"/>
              <a:t>là</a:t>
            </a:r>
            <a:r>
              <a:rPr lang="en-US" dirty="0"/>
              <a:t> </a:t>
            </a:r>
            <a:r>
              <a:rPr lang="en-US" dirty="0" err="1"/>
              <a:t>vì</a:t>
            </a:r>
            <a:r>
              <a:rPr lang="en-US" dirty="0"/>
              <a:t> </a:t>
            </a:r>
            <a:r>
              <a:rPr lang="en-US" dirty="0" err="1"/>
              <a:t>các</a:t>
            </a:r>
            <a:r>
              <a:rPr lang="en-US" dirty="0"/>
              <a:t> </a:t>
            </a:r>
            <a:r>
              <a:rPr lang="en-US" dirty="0" err="1"/>
              <a:t>cô</a:t>
            </a:r>
            <a:r>
              <a:rPr lang="en-US" dirty="0"/>
              <a:t> </a:t>
            </a:r>
            <a:r>
              <a:rPr lang="en-US" dirty="0" err="1"/>
              <a:t>cảm</a:t>
            </a:r>
            <a:r>
              <a:rPr lang="en-US" dirty="0"/>
              <a:t> </a:t>
            </a:r>
            <a:r>
              <a:rPr lang="en-US" dirty="0" err="1"/>
              <a:t>thấy</a:t>
            </a:r>
            <a:r>
              <a:rPr lang="en-US" dirty="0"/>
              <a:t> </a:t>
            </a:r>
            <a:r>
              <a:rPr lang="en-US" dirty="0" err="1"/>
              <a:t>xã</a:t>
            </a:r>
            <a:r>
              <a:rPr lang="en-US" dirty="0"/>
              <a:t> </a:t>
            </a:r>
            <a:r>
              <a:rPr lang="en-US" dirty="0" err="1"/>
              <a:t>hội</a:t>
            </a:r>
            <a:r>
              <a:rPr lang="en-US" dirty="0"/>
              <a:t> </a:t>
            </a:r>
            <a:r>
              <a:rPr lang="en-US" dirty="0" err="1"/>
              <a:t>chưa</a:t>
            </a:r>
            <a:r>
              <a:rPr lang="en-US" dirty="0"/>
              <a:t> </a:t>
            </a:r>
            <a:r>
              <a:rPr lang="en-US" dirty="0" err="1"/>
              <a:t>hiêu</a:t>
            </a:r>
            <a:r>
              <a:rPr lang="en-US" dirty="0"/>
              <a:t> </a:t>
            </a:r>
            <a:r>
              <a:rPr lang="en-US" dirty="0" err="1"/>
              <a:t>đúng</a:t>
            </a:r>
            <a:r>
              <a:rPr lang="en-US" dirty="0"/>
              <a:t> </a:t>
            </a:r>
            <a:r>
              <a:rPr lang="en-US" dirty="0" err="1"/>
              <a:t>về</a:t>
            </a:r>
            <a:r>
              <a:rPr lang="en-US" dirty="0"/>
              <a:t> </a:t>
            </a:r>
            <a:r>
              <a:rPr lang="en-US" dirty="0" err="1"/>
              <a:t>nghề</a:t>
            </a:r>
            <a:r>
              <a:rPr lang="en-US" dirty="0"/>
              <a:t> </a:t>
            </a:r>
            <a:r>
              <a:rPr lang="en-US" dirty="0" err="1"/>
              <a:t>nên</a:t>
            </a:r>
            <a:r>
              <a:rPr lang="en-US" dirty="0"/>
              <a:t> </a:t>
            </a:r>
            <a:r>
              <a:rPr lang="en-US" dirty="0" err="1"/>
              <a:t>các</a:t>
            </a:r>
            <a:r>
              <a:rPr lang="en-US" dirty="0"/>
              <a:t> </a:t>
            </a:r>
            <a:r>
              <a:rPr lang="en-US" dirty="0" err="1"/>
              <a:t>cô</a:t>
            </a:r>
            <a:r>
              <a:rPr lang="en-US" dirty="0"/>
              <a:t> </a:t>
            </a:r>
            <a:r>
              <a:rPr lang="en-US" dirty="0" err="1"/>
              <a:t>đang</a:t>
            </a:r>
            <a:r>
              <a:rPr lang="en-US" dirty="0"/>
              <a:t> </a:t>
            </a:r>
            <a:r>
              <a:rPr lang="en-US" dirty="0" err="1"/>
              <a:t>thấy</a:t>
            </a:r>
            <a:r>
              <a:rPr lang="en-US" dirty="0"/>
              <a:t> </a:t>
            </a:r>
            <a:r>
              <a:rPr lang="en-US" dirty="0" err="1"/>
              <a:t>bị</a:t>
            </a:r>
            <a:r>
              <a:rPr lang="en-US" dirty="0"/>
              <a:t> </a:t>
            </a:r>
            <a:r>
              <a:rPr lang="en-US" dirty="0" err="1"/>
              <a:t>định</a:t>
            </a:r>
            <a:r>
              <a:rPr lang="en-US" dirty="0"/>
              <a:t> </a:t>
            </a:r>
            <a:r>
              <a:rPr lang="en-US" dirty="0" err="1"/>
              <a:t>kiến</a:t>
            </a:r>
            <a:r>
              <a:rPr lang="en-US" dirty="0"/>
              <a:t> </a:t>
            </a:r>
            <a:r>
              <a:rPr lang="en-US" dirty="0" err="1"/>
              <a:t>và</a:t>
            </a:r>
            <a:r>
              <a:rPr lang="en-US" dirty="0"/>
              <a:t> </a:t>
            </a:r>
            <a:r>
              <a:rPr lang="en-US" dirty="0" err="1"/>
              <a:t>đối</a:t>
            </a:r>
            <a:r>
              <a:rPr lang="en-US" dirty="0"/>
              <a:t> </a:t>
            </a:r>
            <a:r>
              <a:rPr lang="en-US" dirty="0" err="1"/>
              <a:t>xử</a:t>
            </a:r>
            <a:r>
              <a:rPr lang="en-US" dirty="0"/>
              <a:t> </a:t>
            </a:r>
            <a:r>
              <a:rPr lang="en-US" dirty="0" err="1"/>
              <a:t>bất</a:t>
            </a:r>
            <a:r>
              <a:rPr lang="en-US" dirty="0"/>
              <a:t> </a:t>
            </a:r>
            <a:r>
              <a:rPr lang="en-US" dirty="0" err="1"/>
              <a:t>công</a:t>
            </a:r>
            <a:r>
              <a:rPr lang="en-US" dirty="0"/>
              <a:t>. </a:t>
            </a:r>
            <a:r>
              <a:rPr lang="en-US" dirty="0" err="1"/>
              <a:t>Ví</a:t>
            </a:r>
            <a:r>
              <a:rPr lang="en-US" dirty="0"/>
              <a:t> </a:t>
            </a:r>
            <a:r>
              <a:rPr lang="en-US" dirty="0" err="1"/>
              <a:t>dụ</a:t>
            </a:r>
            <a:r>
              <a:rPr lang="en-US" dirty="0"/>
              <a:t> </a:t>
            </a:r>
            <a:r>
              <a:rPr lang="en-US" dirty="0" err="1"/>
              <a:t>bị</a:t>
            </a:r>
            <a:r>
              <a:rPr lang="en-US" dirty="0"/>
              <a:t> </a:t>
            </a:r>
            <a:r>
              <a:rPr lang="en-US" dirty="0" err="1"/>
              <a:t>goị</a:t>
            </a:r>
            <a:r>
              <a:rPr lang="en-US" dirty="0"/>
              <a:t> </a:t>
            </a:r>
            <a:r>
              <a:rPr lang="en-US" dirty="0" err="1"/>
              <a:t>là</a:t>
            </a:r>
            <a:r>
              <a:rPr lang="en-US" dirty="0"/>
              <a:t> </a:t>
            </a:r>
            <a:r>
              <a:rPr lang="en-US" dirty="0" err="1"/>
              <a:t>nghề</a:t>
            </a:r>
            <a:r>
              <a:rPr lang="en-US" dirty="0"/>
              <a:t> </a:t>
            </a:r>
            <a:r>
              <a:rPr lang="en-US" dirty="0" err="1"/>
              <a:t>trông</a:t>
            </a:r>
            <a:r>
              <a:rPr lang="en-US" dirty="0"/>
              <a:t> </a:t>
            </a:r>
            <a:r>
              <a:rPr lang="en-US" dirty="0" err="1"/>
              <a:t>trẻ</a:t>
            </a:r>
            <a:r>
              <a:rPr lang="en-US" dirty="0"/>
              <a:t>, </a:t>
            </a:r>
            <a:r>
              <a:rPr lang="en-US" dirty="0" err="1"/>
              <a:t>cô</a:t>
            </a:r>
            <a:r>
              <a:rPr lang="en-US" dirty="0"/>
              <a:t> </a:t>
            </a:r>
            <a:r>
              <a:rPr lang="en-US" dirty="0" err="1"/>
              <a:t>nuôi</a:t>
            </a:r>
            <a:r>
              <a:rPr lang="en-US" dirty="0"/>
              <a:t> </a:t>
            </a:r>
            <a:r>
              <a:rPr lang="en-US" dirty="0" err="1"/>
              <a:t>dạy</a:t>
            </a:r>
            <a:r>
              <a:rPr lang="en-US" dirty="0"/>
              <a:t> </a:t>
            </a:r>
            <a:r>
              <a:rPr lang="en-US" dirty="0" err="1"/>
              <a:t>hổ</a:t>
            </a:r>
            <a:r>
              <a:rPr lang="en-US" dirty="0"/>
              <a:t>, </a:t>
            </a:r>
            <a:r>
              <a:rPr lang="en-US" dirty="0" err="1"/>
              <a:t>nghề</a:t>
            </a:r>
            <a:r>
              <a:rPr lang="en-US" dirty="0"/>
              <a:t> </a:t>
            </a:r>
            <a:r>
              <a:rPr lang="en-US" dirty="0" err="1"/>
              <a:t>rửa</a:t>
            </a:r>
            <a:r>
              <a:rPr lang="en-US" dirty="0"/>
              <a:t> </a:t>
            </a:r>
            <a:r>
              <a:rPr lang="en-US" dirty="0" err="1"/>
              <a:t>đít</a:t>
            </a:r>
            <a:r>
              <a:rPr lang="en-US" dirty="0"/>
              <a:t> </a:t>
            </a:r>
            <a:r>
              <a:rPr lang="en-US" dirty="0" err="1"/>
              <a:t>cho</a:t>
            </a:r>
            <a:r>
              <a:rPr lang="en-US" dirty="0"/>
              <a:t> </a:t>
            </a:r>
            <a:r>
              <a:rPr lang="en-US" dirty="0" err="1"/>
              <a:t>trẻ</a:t>
            </a:r>
            <a:r>
              <a:rPr lang="en-US" dirty="0"/>
              <a:t> v.v. </a:t>
            </a:r>
            <a:r>
              <a:rPr lang="en-US" dirty="0" err="1"/>
              <a:t>Hệ</a:t>
            </a:r>
            <a:r>
              <a:rPr lang="en-US" dirty="0"/>
              <a:t> </a:t>
            </a:r>
            <a:r>
              <a:rPr lang="en-US" dirty="0" err="1"/>
              <a:t>số</a:t>
            </a:r>
            <a:r>
              <a:rPr lang="en-US" dirty="0"/>
              <a:t> </a:t>
            </a:r>
            <a:r>
              <a:rPr lang="en-US" dirty="0" err="1"/>
              <a:t>lượng</a:t>
            </a:r>
            <a:r>
              <a:rPr lang="en-US" dirty="0"/>
              <a:t> </a:t>
            </a:r>
            <a:r>
              <a:rPr lang="en-US" dirty="0" err="1"/>
              <a:t>thấp</a:t>
            </a:r>
            <a:r>
              <a:rPr lang="en-US" dirty="0"/>
              <a:t> </a:t>
            </a:r>
            <a:r>
              <a:rPr lang="en-US" dirty="0" err="1"/>
              <a:t>nhất</a:t>
            </a:r>
            <a:r>
              <a:rPr lang="en-US" dirty="0"/>
              <a:t> </a:t>
            </a:r>
            <a:r>
              <a:rPr lang="en-US" dirty="0" err="1"/>
              <a:t>trong</a:t>
            </a:r>
            <a:r>
              <a:rPr lang="en-US" dirty="0"/>
              <a:t> </a:t>
            </a:r>
            <a:r>
              <a:rPr lang="en-US" dirty="0" err="1"/>
              <a:t>nganh</a:t>
            </a:r>
            <a:r>
              <a:rPr lang="en-US" dirty="0"/>
              <a:t>  </a:t>
            </a:r>
            <a:r>
              <a:rPr lang="en-US" dirty="0" err="1"/>
              <a:t>giáo</a:t>
            </a:r>
            <a:r>
              <a:rPr lang="en-US" dirty="0"/>
              <a:t> </a:t>
            </a:r>
            <a:r>
              <a:rPr lang="en-US" dirty="0" err="1"/>
              <a:t>dục</a:t>
            </a:r>
            <a:r>
              <a:rPr lang="en-US" dirty="0"/>
              <a:t>… </a:t>
            </a:r>
          </a:p>
          <a:p>
            <a:r>
              <a:rPr lang="en-US" dirty="0" err="1"/>
              <a:t>Cô</a:t>
            </a:r>
            <a:r>
              <a:rPr lang="en-US" dirty="0"/>
              <a:t> Dung </a:t>
            </a:r>
            <a:r>
              <a:rPr lang="en-US" dirty="0" err="1"/>
              <a:t>không</a:t>
            </a:r>
            <a:r>
              <a:rPr lang="en-US" dirty="0"/>
              <a:t> </a:t>
            </a:r>
            <a:r>
              <a:rPr lang="en-US" dirty="0" err="1"/>
              <a:t>thấy</a:t>
            </a:r>
            <a:r>
              <a:rPr lang="en-US" dirty="0"/>
              <a:t> </a:t>
            </a:r>
            <a:r>
              <a:rPr lang="en-US" dirty="0" err="1"/>
              <a:t>mình</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dự</a:t>
            </a:r>
            <a:r>
              <a:rPr lang="en-US" dirty="0"/>
              <a:t> </a:t>
            </a:r>
            <a:r>
              <a:rPr lang="en-US" dirty="0" err="1"/>
              <a:t>án</a:t>
            </a:r>
            <a:r>
              <a:rPr lang="en-US" dirty="0"/>
              <a:t> </a:t>
            </a:r>
            <a:r>
              <a:rPr lang="en-US" dirty="0" err="1"/>
              <a:t>này</a:t>
            </a:r>
            <a:endParaRPr lang="en-US" dirty="0"/>
          </a:p>
          <a:p>
            <a:r>
              <a:rPr lang="en-US" dirty="0"/>
              <a:t>Theo </a:t>
            </a:r>
            <a:r>
              <a:rPr lang="en-US" dirty="0" err="1"/>
              <a:t>bạn</a:t>
            </a:r>
            <a:r>
              <a:rPr lang="en-US" dirty="0"/>
              <a:t>, </a:t>
            </a:r>
            <a:r>
              <a:rPr lang="en-US" dirty="0" err="1"/>
              <a:t>cô</a:t>
            </a:r>
            <a:r>
              <a:rPr lang="en-US" dirty="0"/>
              <a:t> Dung </a:t>
            </a:r>
            <a:r>
              <a:rPr lang="en-US" dirty="0" err="1"/>
              <a:t>có</a:t>
            </a:r>
            <a:r>
              <a:rPr lang="en-US" dirty="0"/>
              <a:t> </a:t>
            </a:r>
            <a:r>
              <a:rPr lang="en-US" dirty="0" err="1"/>
              <a:t>thuộc</a:t>
            </a:r>
            <a:r>
              <a:rPr lang="en-US" dirty="0"/>
              <a:t> </a:t>
            </a:r>
            <a:r>
              <a:rPr lang="en-US" dirty="0" err="1"/>
              <a:t>cộng</a:t>
            </a:r>
            <a:r>
              <a:rPr lang="en-US" dirty="0"/>
              <a:t> </a:t>
            </a:r>
            <a:r>
              <a:rPr lang="en-US" dirty="0" err="1"/>
              <a:t>đồng</a:t>
            </a:r>
            <a:r>
              <a:rPr lang="en-US" dirty="0"/>
              <a:t> </a:t>
            </a:r>
            <a:r>
              <a:rPr lang="en-US" dirty="0" err="1"/>
              <a:t>giáo</a:t>
            </a:r>
            <a:r>
              <a:rPr lang="en-US" dirty="0"/>
              <a:t> </a:t>
            </a:r>
            <a:r>
              <a:rPr lang="en-US" dirty="0" err="1"/>
              <a:t>viên</a:t>
            </a:r>
            <a:r>
              <a:rPr lang="en-US" dirty="0"/>
              <a:t> </a:t>
            </a:r>
            <a:r>
              <a:rPr lang="en-US" dirty="0" err="1"/>
              <a:t>mầm</a:t>
            </a:r>
            <a:r>
              <a:rPr lang="en-US" dirty="0"/>
              <a:t> non </a:t>
            </a:r>
            <a:r>
              <a:rPr lang="en-US" dirty="0" err="1"/>
              <a:t>không</a:t>
            </a:r>
            <a:r>
              <a:rPr lang="en-US" dirty="0"/>
              <a:t>? </a:t>
            </a:r>
          </a:p>
        </p:txBody>
      </p:sp>
    </p:spTree>
    <p:extLst>
      <p:ext uri="{BB962C8B-B14F-4D97-AF65-F5344CB8AC3E}">
        <p14:creationId xmlns:p14="http://schemas.microsoft.com/office/powerpoint/2010/main" val="298288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ABAE-1118-824C-BC34-F0672E42B8DD}"/>
              </a:ext>
            </a:extLst>
          </p:cNvPr>
          <p:cNvSpPr>
            <a:spLocks noGrp="1"/>
          </p:cNvSpPr>
          <p:nvPr>
            <p:ph type="title"/>
          </p:nvPr>
        </p:nvSpPr>
        <p:spPr/>
        <p:txBody>
          <a:bodyPr/>
          <a:lstStyle/>
          <a:p>
            <a:r>
              <a:rPr lang="en-US" dirty="0" err="1"/>
              <a:t>Người</a:t>
            </a:r>
            <a:r>
              <a:rPr lang="en-US" dirty="0"/>
              <a:t> </a:t>
            </a:r>
            <a:r>
              <a:rPr lang="en-US" dirty="0" err="1"/>
              <a:t>trong</a:t>
            </a:r>
            <a:r>
              <a:rPr lang="en-US" dirty="0"/>
              <a:t> </a:t>
            </a:r>
            <a:r>
              <a:rPr lang="en-US" dirty="0" err="1"/>
              <a:t>cuộc</a:t>
            </a:r>
            <a:r>
              <a:rPr lang="en-US" dirty="0"/>
              <a:t> </a:t>
            </a:r>
            <a:r>
              <a:rPr lang="en-US" dirty="0" err="1"/>
              <a:t>và</a:t>
            </a:r>
            <a:r>
              <a:rPr lang="en-US" dirty="0"/>
              <a:t> </a:t>
            </a:r>
            <a:r>
              <a:rPr lang="en-US" dirty="0" err="1"/>
              <a:t>người</a:t>
            </a:r>
            <a:r>
              <a:rPr lang="en-US" dirty="0"/>
              <a:t> </a:t>
            </a:r>
            <a:r>
              <a:rPr lang="en-US" dirty="0" err="1"/>
              <a:t>ngoài</a:t>
            </a:r>
            <a:r>
              <a:rPr lang="en-US" dirty="0"/>
              <a:t> </a:t>
            </a:r>
            <a:r>
              <a:rPr lang="en-US" dirty="0" err="1"/>
              <a:t>cuộc</a:t>
            </a:r>
            <a:r>
              <a:rPr lang="en-US" dirty="0"/>
              <a:t> </a:t>
            </a:r>
          </a:p>
        </p:txBody>
      </p:sp>
      <p:sp>
        <p:nvSpPr>
          <p:cNvPr id="3" name="Content Placeholder 2">
            <a:extLst>
              <a:ext uri="{FF2B5EF4-FFF2-40B4-BE49-F238E27FC236}">
                <a16:creationId xmlns:a16="http://schemas.microsoft.com/office/drawing/2014/main" id="{6F6DB450-7E88-C643-BCFE-1B5AE82ACF09}"/>
              </a:ext>
            </a:extLst>
          </p:cNvPr>
          <p:cNvSpPr>
            <a:spLocks noGrp="1"/>
          </p:cNvSpPr>
          <p:nvPr>
            <p:ph idx="1"/>
          </p:nvPr>
        </p:nvSpPr>
        <p:spPr>
          <a:xfrm>
            <a:off x="838200" y="1825625"/>
            <a:ext cx="10515600" cy="2446338"/>
          </a:xfrm>
        </p:spPr>
        <p:txBody>
          <a:bodyPr/>
          <a:lstStyle/>
          <a:p>
            <a:r>
              <a:rPr lang="en-US" dirty="0" err="1"/>
              <a:t>Danh</a:t>
            </a:r>
            <a:r>
              <a:rPr lang="en-US" dirty="0"/>
              <a:t> </a:t>
            </a:r>
            <a:r>
              <a:rPr lang="en-US" dirty="0" err="1"/>
              <a:t>tính</a:t>
            </a:r>
            <a:r>
              <a:rPr lang="en-US" dirty="0"/>
              <a:t> (Identity)</a:t>
            </a:r>
          </a:p>
          <a:p>
            <a:r>
              <a:rPr lang="vi-VN" dirty="0"/>
              <a:t>Sự thuộc về (sense of belonging)</a:t>
            </a:r>
          </a:p>
          <a:p>
            <a:pPr lvl="1"/>
            <a:r>
              <a:rPr lang="vi-VN" dirty="0"/>
              <a:t>Thể chất (physically)</a:t>
            </a:r>
          </a:p>
          <a:p>
            <a:pPr lvl="1"/>
            <a:r>
              <a:rPr lang="vi-VN" dirty="0"/>
              <a:t>Cảm xúc (Emotionally)</a:t>
            </a:r>
          </a:p>
          <a:p>
            <a:pPr lvl="1"/>
            <a:r>
              <a:rPr lang="vi-VN" dirty="0"/>
              <a:t>Suy nghĩ  (Mentally)</a:t>
            </a:r>
            <a:endParaRPr lang="en-US" dirty="0"/>
          </a:p>
        </p:txBody>
      </p:sp>
      <p:sp>
        <p:nvSpPr>
          <p:cNvPr id="4" name="Rectangle 3">
            <a:extLst>
              <a:ext uri="{FF2B5EF4-FFF2-40B4-BE49-F238E27FC236}">
                <a16:creationId xmlns:a16="http://schemas.microsoft.com/office/drawing/2014/main" id="{2098B6C7-9F8B-994B-B2C6-D14F34F6DD73}"/>
              </a:ext>
            </a:extLst>
          </p:cNvPr>
          <p:cNvSpPr/>
          <p:nvPr/>
        </p:nvSpPr>
        <p:spPr>
          <a:xfrm>
            <a:off x="8064176" y="2464019"/>
            <a:ext cx="2430281" cy="584775"/>
          </a:xfrm>
          <a:prstGeom prst="rect">
            <a:avLst/>
          </a:prstGeom>
        </p:spPr>
        <p:txBody>
          <a:bodyPr wrap="none">
            <a:spAutoFit/>
          </a:bodyPr>
          <a:lstStyle/>
          <a:p>
            <a:r>
              <a:rPr lang="en-US" sz="3200" b="1" dirty="0">
                <a:solidFill>
                  <a:srgbClr val="0070C0"/>
                </a:solidFill>
              </a:rPr>
              <a:t>“</a:t>
            </a:r>
            <a:r>
              <a:rPr lang="en-US" sz="3200" b="1" dirty="0" err="1">
                <a:solidFill>
                  <a:srgbClr val="0070C0"/>
                </a:solidFill>
              </a:rPr>
              <a:t>trong</a:t>
            </a:r>
            <a:r>
              <a:rPr lang="en-US" sz="3200" b="1" dirty="0">
                <a:solidFill>
                  <a:srgbClr val="0070C0"/>
                </a:solidFill>
              </a:rPr>
              <a:t> </a:t>
            </a:r>
            <a:r>
              <a:rPr lang="en-US" sz="3200" b="1" dirty="0" err="1">
                <a:solidFill>
                  <a:srgbClr val="0070C0"/>
                </a:solidFill>
              </a:rPr>
              <a:t>cuộc</a:t>
            </a:r>
            <a:r>
              <a:rPr lang="en-US" sz="3200" b="1" dirty="0">
                <a:solidFill>
                  <a:srgbClr val="0070C0"/>
                </a:solidFill>
              </a:rPr>
              <a:t>” </a:t>
            </a:r>
          </a:p>
        </p:txBody>
      </p:sp>
    </p:spTree>
    <p:extLst>
      <p:ext uri="{BB962C8B-B14F-4D97-AF65-F5344CB8AC3E}">
        <p14:creationId xmlns:p14="http://schemas.microsoft.com/office/powerpoint/2010/main" val="122707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BB3D-E7A4-3041-BC91-F8E169C5891F}"/>
              </a:ext>
            </a:extLst>
          </p:cNvPr>
          <p:cNvSpPr>
            <a:spLocks noGrp="1"/>
          </p:cNvSpPr>
          <p:nvPr>
            <p:ph type="title"/>
          </p:nvPr>
        </p:nvSpPr>
        <p:spPr/>
        <p:txBody>
          <a:bodyPr/>
          <a:lstStyle/>
          <a:p>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đúng</a:t>
            </a:r>
            <a:r>
              <a:rPr lang="en-US" dirty="0"/>
              <a:t> </a:t>
            </a:r>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F614207B-0494-C144-8183-496D57DC81B2}"/>
              </a:ext>
            </a:extLst>
          </p:cNvPr>
          <p:cNvSpPr>
            <a:spLocks noGrp="1"/>
          </p:cNvSpPr>
          <p:nvPr>
            <p:ph idx="1"/>
          </p:nvPr>
        </p:nvSpPr>
        <p:spPr/>
        <p:txBody>
          <a:bodyPr/>
          <a:lstStyle/>
          <a:p>
            <a:r>
              <a:rPr lang="en-US" dirty="0" err="1"/>
              <a:t>Câu</a:t>
            </a:r>
            <a:r>
              <a:rPr lang="en-US" dirty="0"/>
              <a:t> </a:t>
            </a:r>
            <a:r>
              <a:rPr lang="en-US" dirty="0" err="1"/>
              <a:t>chuyện</a:t>
            </a:r>
            <a:r>
              <a:rPr lang="en-US" dirty="0"/>
              <a:t> Lan </a:t>
            </a:r>
            <a:r>
              <a:rPr lang="en-US" dirty="0" err="1"/>
              <a:t>và</a:t>
            </a:r>
            <a:r>
              <a:rPr lang="en-US" dirty="0"/>
              <a:t> </a:t>
            </a:r>
            <a:r>
              <a:rPr lang="en-US" dirty="0" err="1"/>
              <a:t>Điệp</a:t>
            </a:r>
            <a:endParaRPr lang="en-US" dirty="0"/>
          </a:p>
          <a:p>
            <a:pPr lvl="1"/>
            <a:r>
              <a:rPr lang="en-US" dirty="0" err="1"/>
              <a:t>Là</a:t>
            </a:r>
            <a:r>
              <a:rPr lang="en-US" dirty="0"/>
              <a:t> </a:t>
            </a:r>
            <a:r>
              <a:rPr lang="en-US" dirty="0" err="1"/>
              <a:t>bạn</a:t>
            </a:r>
            <a:r>
              <a:rPr lang="en-US" dirty="0"/>
              <a:t> </a:t>
            </a:r>
            <a:r>
              <a:rPr lang="en-US" dirty="0" err="1"/>
              <a:t>học</a:t>
            </a:r>
            <a:r>
              <a:rPr lang="en-US" dirty="0"/>
              <a:t> </a:t>
            </a:r>
            <a:r>
              <a:rPr lang="en-US" dirty="0" err="1"/>
              <a:t>cùng</a:t>
            </a:r>
            <a:r>
              <a:rPr lang="en-US" dirty="0"/>
              <a:t> </a:t>
            </a:r>
            <a:r>
              <a:rPr lang="en-US" dirty="0" err="1"/>
              <a:t>lớp</a:t>
            </a:r>
            <a:endParaRPr lang="en-US" dirty="0"/>
          </a:p>
          <a:p>
            <a:pPr lvl="1"/>
            <a:r>
              <a:rPr lang="en-US" dirty="0" err="1"/>
              <a:t>Yêu</a:t>
            </a:r>
            <a:r>
              <a:rPr lang="en-US" dirty="0"/>
              <a:t> </a:t>
            </a:r>
            <a:r>
              <a:rPr lang="en-US" dirty="0" err="1"/>
              <a:t>nhau</a:t>
            </a:r>
            <a:endParaRPr lang="en-US" dirty="0"/>
          </a:p>
          <a:p>
            <a:pPr lvl="1"/>
            <a:r>
              <a:rPr lang="en-US" dirty="0" err="1"/>
              <a:t>Lại</a:t>
            </a:r>
            <a:r>
              <a:rPr lang="en-US" dirty="0"/>
              <a:t> </a:t>
            </a:r>
            <a:r>
              <a:rPr lang="en-US" dirty="0" err="1"/>
              <a:t>quyết</a:t>
            </a:r>
            <a:r>
              <a:rPr lang="en-US" dirty="0"/>
              <a:t> </a:t>
            </a:r>
            <a:r>
              <a:rPr lang="en-US" dirty="0" err="1"/>
              <a:t>định</a:t>
            </a:r>
            <a:r>
              <a:rPr lang="en-US" dirty="0"/>
              <a:t> </a:t>
            </a:r>
            <a:r>
              <a:rPr lang="en-US" dirty="0" err="1"/>
              <a:t>là</a:t>
            </a:r>
            <a:r>
              <a:rPr lang="en-US" dirty="0"/>
              <a:t> </a:t>
            </a:r>
            <a:r>
              <a:rPr lang="en-US" dirty="0" err="1"/>
              <a:t>bạn</a:t>
            </a:r>
            <a:endParaRPr lang="en-US" dirty="0"/>
          </a:p>
        </p:txBody>
      </p:sp>
    </p:spTree>
    <p:extLst>
      <p:ext uri="{BB962C8B-B14F-4D97-AF65-F5344CB8AC3E}">
        <p14:creationId xmlns:p14="http://schemas.microsoft.com/office/powerpoint/2010/main" val="742441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1020</Words>
  <Application>Microsoft Macintosh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Verdana</vt:lpstr>
      <vt:lpstr>Office Theme</vt:lpstr>
      <vt:lpstr>Thiết kế “can thiệp” </vt:lpstr>
      <vt:lpstr>Câu hỏi thảo luận</vt:lpstr>
      <vt:lpstr>Khái niệm cộng đồng</vt:lpstr>
      <vt:lpstr>Đặc điểm của một cộng đồng</vt:lpstr>
      <vt:lpstr>Khái niệm cộng đồng</vt:lpstr>
      <vt:lpstr>Tính tương đối của khái niệm “cộng đồng”</vt:lpstr>
      <vt:lpstr>Bài tập tình huống: người trong hay ngoài cộng đồng? </vt:lpstr>
      <vt:lpstr>Người trong cuộc và người ngoài cuộc </vt:lpstr>
      <vt:lpstr>Tầm quan trọng của việc xác định đúng vai trò</vt:lpstr>
      <vt:lpstr>PowerPoint Presentation</vt:lpstr>
      <vt:lpstr>Câu hỏi thảo luận</vt:lpstr>
      <vt:lpstr>Câu hỏi thảo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can thiệp </dc:title>
  <dc:creator>Tam Nguyen</dc:creator>
  <cp:lastModifiedBy>Tam Nguyen</cp:lastModifiedBy>
  <cp:revision>16</cp:revision>
  <dcterms:created xsi:type="dcterms:W3CDTF">2021-07-01T15:48:02Z</dcterms:created>
  <dcterms:modified xsi:type="dcterms:W3CDTF">2021-07-02T01:37:23Z</dcterms:modified>
</cp:coreProperties>
</file>