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1" autoAdjust="0"/>
    <p:restoredTop sz="94660"/>
  </p:normalViewPr>
  <p:slideViewPr>
    <p:cSldViewPr snapToGrid="0">
      <p:cViewPr>
        <p:scale>
          <a:sx n="66" d="100"/>
          <a:sy n="66" d="100"/>
        </p:scale>
        <p:origin x="6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427103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78518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303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620459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8539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1436755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18868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56615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256664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410333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B2CC4D-9F14-4B08-B515-ED3015F7E0D9}" type="datetimeFigureOut">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16066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B2CC4D-9F14-4B08-B515-ED3015F7E0D9}" type="datetimeFigureOut">
              <a:rPr lang="en-GB" smtClean="0"/>
              <a:t>13/08/2019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15581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B2CC4D-9F14-4B08-B515-ED3015F7E0D9}" type="datetimeFigureOut">
              <a:rPr lang="en-GB" smtClean="0"/>
              <a:t>13/08/2019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22674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CC4D-9F14-4B08-B515-ED3015F7E0D9}" type="datetimeFigureOut">
              <a:rPr lang="en-GB" smtClean="0"/>
              <a:t>13/08/2019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99510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2CC4D-9F14-4B08-B515-ED3015F7E0D9}" type="datetimeFigureOut">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84726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2CC4D-9F14-4B08-B515-ED3015F7E0D9}" type="datetimeFigureOut">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132128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B2CC4D-9F14-4B08-B515-ED3015F7E0D9}" type="datetimeFigureOut">
              <a:rPr lang="en-GB" smtClean="0"/>
              <a:t>13/08/2019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16B3277-DE49-4213-9D8C-AA1AB5E1FC60}" type="slidenum">
              <a:rPr lang="en-GB" smtClean="0"/>
              <a:t>‹#›</a:t>
            </a:fld>
            <a:endParaRPr lang="en-GB"/>
          </a:p>
        </p:txBody>
      </p:sp>
    </p:spTree>
    <p:extLst>
      <p:ext uri="{BB962C8B-B14F-4D97-AF65-F5344CB8AC3E}">
        <p14:creationId xmlns:p14="http://schemas.microsoft.com/office/powerpoint/2010/main" val="490100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567" y="1004552"/>
            <a:ext cx="8061936" cy="3458408"/>
          </a:xfrm>
        </p:spPr>
        <p:txBody>
          <a:bodyPr/>
          <a:lstStyle/>
          <a:p>
            <a:pPr algn="ctr"/>
            <a:r>
              <a:rPr lang="en-US" b="1" dirty="0"/>
              <a:t>A MOBILE APPLICATION FOR MANAGING THE TROTRO TRANSPORT SYSTEM IN GHANA</a:t>
            </a:r>
            <a:endParaRPr lang="en-GB" b="1" dirty="0"/>
          </a:p>
        </p:txBody>
      </p:sp>
      <p:sp>
        <p:nvSpPr>
          <p:cNvPr id="3" name="Subtitle 2"/>
          <p:cNvSpPr>
            <a:spLocks noGrp="1"/>
          </p:cNvSpPr>
          <p:nvPr>
            <p:ph type="subTitle" idx="1"/>
          </p:nvPr>
        </p:nvSpPr>
        <p:spPr>
          <a:xfrm>
            <a:off x="1507067" y="4630382"/>
            <a:ext cx="7766936" cy="1096899"/>
          </a:xfrm>
        </p:spPr>
        <p:txBody>
          <a:bodyPr/>
          <a:lstStyle/>
          <a:p>
            <a:endParaRPr lang="en-GB" dirty="0"/>
          </a:p>
        </p:txBody>
      </p:sp>
    </p:spTree>
    <p:extLst>
      <p:ext uri="{BB962C8B-B14F-4D97-AF65-F5344CB8AC3E}">
        <p14:creationId xmlns:p14="http://schemas.microsoft.com/office/powerpoint/2010/main" val="228289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Edem Adjei\Desktop\turnitin\final3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136" y="154546"/>
            <a:ext cx="4130689" cy="6490952"/>
          </a:xfrm>
          <a:prstGeom prst="rect">
            <a:avLst/>
          </a:prstGeom>
          <a:noFill/>
          <a:ln>
            <a:noFill/>
          </a:ln>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4367" b="2300"/>
          <a:stretch/>
        </p:blipFill>
        <p:spPr>
          <a:xfrm>
            <a:off x="1120463" y="270456"/>
            <a:ext cx="3747752" cy="6400800"/>
          </a:xfrm>
          <a:prstGeom prst="rect">
            <a:avLst/>
          </a:prstGeom>
        </p:spPr>
      </p:pic>
    </p:spTree>
    <p:extLst>
      <p:ext uri="{BB962C8B-B14F-4D97-AF65-F5344CB8AC3E}">
        <p14:creationId xmlns:p14="http://schemas.microsoft.com/office/powerpoint/2010/main" val="121698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Edem Adjei\Desktop\turnitin\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6559" y="1"/>
            <a:ext cx="4069724" cy="6445876"/>
          </a:xfrm>
          <a:prstGeom prst="rect">
            <a:avLst/>
          </a:prstGeom>
          <a:noFill/>
          <a:ln>
            <a:noFill/>
          </a:ln>
        </p:spPr>
      </p:pic>
      <p:pic>
        <p:nvPicPr>
          <p:cNvPr id="5" name="Picture 4" descr="C:\Users\Edem Adjei\Desktop\turnitin\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555" y="58791"/>
            <a:ext cx="4108361" cy="6490952"/>
          </a:xfrm>
          <a:prstGeom prst="rect">
            <a:avLst/>
          </a:prstGeom>
          <a:noFill/>
          <a:ln>
            <a:noFill/>
          </a:ln>
        </p:spPr>
      </p:pic>
    </p:spTree>
    <p:extLst>
      <p:ext uri="{BB962C8B-B14F-4D97-AF65-F5344CB8AC3E}">
        <p14:creationId xmlns:p14="http://schemas.microsoft.com/office/powerpoint/2010/main" val="85250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4513"/>
            <a:ext cx="8596668" cy="1076101"/>
          </a:xfrm>
        </p:spPr>
        <p:txBody>
          <a:bodyPr/>
          <a:lstStyle/>
          <a:p>
            <a:pPr algn="ctr"/>
            <a:r>
              <a:rPr lang="en-US" sz="5400" b="1" dirty="0" smtClean="0"/>
              <a:t>Introduction</a:t>
            </a:r>
            <a:r>
              <a:rPr lang="en-US" dirty="0" smtClean="0"/>
              <a:t> </a:t>
            </a:r>
            <a:endParaRPr lang="en-GB" dirty="0"/>
          </a:p>
        </p:txBody>
      </p:sp>
      <p:sp>
        <p:nvSpPr>
          <p:cNvPr id="3" name="Content Placeholder 2"/>
          <p:cNvSpPr>
            <a:spLocks noGrp="1"/>
          </p:cNvSpPr>
          <p:nvPr>
            <p:ph idx="1"/>
          </p:nvPr>
        </p:nvSpPr>
        <p:spPr>
          <a:xfrm>
            <a:off x="677333" y="1210615"/>
            <a:ext cx="9638643" cy="5306096"/>
          </a:xfrm>
        </p:spPr>
        <p:txBody>
          <a:bodyPr>
            <a:noAutofit/>
          </a:bodyPr>
          <a:lstStyle/>
          <a:p>
            <a:r>
              <a:rPr lang="en-US" sz="2400" dirty="0"/>
              <a:t>In some developed cities in the Africa and the world as a whole, means of transportation includes small boats, taxis, buses and trains to commute people in the city.  </a:t>
            </a:r>
            <a:endParaRPr lang="en-US" sz="2400" dirty="0" smtClean="0"/>
          </a:p>
          <a:p>
            <a:r>
              <a:rPr lang="en-US" sz="2400" dirty="0" smtClean="0"/>
              <a:t>In </a:t>
            </a:r>
            <a:r>
              <a:rPr lang="en-US" sz="2400" dirty="0"/>
              <a:t>Ghana, the commonest means of transporting people in the urban space is the use of </a:t>
            </a:r>
            <a:r>
              <a:rPr lang="en-US" sz="2400" dirty="0" smtClean="0"/>
              <a:t>“Trotro". </a:t>
            </a:r>
            <a:r>
              <a:rPr lang="en-US" sz="2400" dirty="0"/>
              <a:t>This is made up of minivan and buses which can accommodate between 9 and 21 passengers at a time. </a:t>
            </a:r>
            <a:endParaRPr lang="en-US" sz="2400" dirty="0" smtClean="0"/>
          </a:p>
          <a:p>
            <a:r>
              <a:rPr lang="en-US" sz="2400" dirty="0" smtClean="0"/>
              <a:t>The Trotro </a:t>
            </a:r>
            <a:r>
              <a:rPr lang="en-US" sz="2400" dirty="0"/>
              <a:t>ply on most of the main roads of the city, stopping at various bus stops to either pick up passengers or drop off passengers who have arrived at their location. The passenger is therefore required to pay an amount as the cost for being transported from his location to his destination. </a:t>
            </a:r>
            <a:endParaRPr lang="en-US" sz="2400" dirty="0" smtClean="0"/>
          </a:p>
          <a:p>
            <a:r>
              <a:rPr lang="en-GB" sz="2400" dirty="0"/>
              <a:t>This has also being companied by its’ own associated problems. </a:t>
            </a:r>
            <a:endParaRPr lang="en-GB" sz="2400" dirty="0"/>
          </a:p>
        </p:txBody>
      </p:sp>
    </p:spTree>
    <p:extLst>
      <p:ext uri="{BB962C8B-B14F-4D97-AF65-F5344CB8AC3E}">
        <p14:creationId xmlns:p14="http://schemas.microsoft.com/office/powerpoint/2010/main" val="305171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8"/>
            <a:ext cx="8596668" cy="974501"/>
          </a:xfrm>
        </p:spPr>
        <p:txBody>
          <a:bodyPr>
            <a:normAutofit/>
          </a:bodyPr>
          <a:lstStyle/>
          <a:p>
            <a:pPr algn="ctr"/>
            <a:r>
              <a:rPr lang="en-US" sz="4400" b="1" dirty="0" smtClean="0"/>
              <a:t>Problem Definition </a:t>
            </a:r>
            <a:endParaRPr lang="en-GB" sz="4400" b="1" dirty="0"/>
          </a:p>
        </p:txBody>
      </p:sp>
      <p:sp>
        <p:nvSpPr>
          <p:cNvPr id="3" name="Content Placeholder 2"/>
          <p:cNvSpPr>
            <a:spLocks noGrp="1"/>
          </p:cNvSpPr>
          <p:nvPr>
            <p:ph idx="1"/>
          </p:nvPr>
        </p:nvSpPr>
        <p:spPr>
          <a:xfrm>
            <a:off x="677334" y="1159099"/>
            <a:ext cx="10247340" cy="5385970"/>
          </a:xfrm>
        </p:spPr>
        <p:txBody>
          <a:bodyPr>
            <a:noAutofit/>
          </a:bodyPr>
          <a:lstStyle/>
          <a:p>
            <a:pPr marL="0" indent="0">
              <a:buNone/>
            </a:pPr>
            <a:r>
              <a:rPr lang="en-US" sz="2800" dirty="0" smtClean="0"/>
              <a:t>The following problems are identified with the Trotro system</a:t>
            </a:r>
          </a:p>
          <a:p>
            <a:pPr lvl="1"/>
            <a:r>
              <a:rPr lang="en-US" sz="2400" dirty="0" smtClean="0"/>
              <a:t>Lack of adherence to standards for commercial cars per DVLA Standards </a:t>
            </a:r>
          </a:p>
          <a:p>
            <a:pPr lvl="1"/>
            <a:r>
              <a:rPr lang="en-US" sz="2400" dirty="0" smtClean="0"/>
              <a:t>Passengers fight with drivers and the mates on cost of transporting them</a:t>
            </a:r>
          </a:p>
          <a:p>
            <a:pPr lvl="1"/>
            <a:r>
              <a:rPr lang="en-US" sz="2400" dirty="0" smtClean="0"/>
              <a:t>Drivers picking up passengers at anywhere even when there is no bus stop</a:t>
            </a:r>
          </a:p>
          <a:p>
            <a:pPr lvl="1"/>
            <a:r>
              <a:rPr lang="en-US" sz="2400" dirty="0" smtClean="0"/>
              <a:t>Drivers aborting trips per their discretions leaving passengers stranded.</a:t>
            </a:r>
          </a:p>
          <a:p>
            <a:pPr lvl="1"/>
            <a:r>
              <a:rPr lang="en-US" sz="2400" dirty="0" smtClean="0"/>
              <a:t>Difficulties in getting Trotro at peak periods </a:t>
            </a:r>
          </a:p>
          <a:p>
            <a:pPr lvl="1"/>
            <a:r>
              <a:rPr lang="en-US" sz="2400" dirty="0" smtClean="0"/>
              <a:t>Drivers and their mates fight over sales made. Same with the drivers and car owners </a:t>
            </a:r>
          </a:p>
          <a:p>
            <a:endParaRPr lang="en-GB" sz="2800" dirty="0"/>
          </a:p>
        </p:txBody>
      </p:sp>
    </p:spTree>
    <p:extLst>
      <p:ext uri="{BB962C8B-B14F-4D97-AF65-F5344CB8AC3E}">
        <p14:creationId xmlns:p14="http://schemas.microsoft.com/office/powerpoint/2010/main" val="70661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u="sng" dirty="0" smtClean="0"/>
              <a:t>AIM</a:t>
            </a:r>
            <a:endParaRPr lang="en-GB" sz="6600" u="sng" dirty="0"/>
          </a:p>
        </p:txBody>
      </p:sp>
      <p:sp>
        <p:nvSpPr>
          <p:cNvPr id="3" name="Content Placeholder 2"/>
          <p:cNvSpPr>
            <a:spLocks noGrp="1"/>
          </p:cNvSpPr>
          <p:nvPr>
            <p:ph idx="1"/>
          </p:nvPr>
        </p:nvSpPr>
        <p:spPr>
          <a:xfrm>
            <a:off x="780365" y="1930400"/>
            <a:ext cx="8596668" cy="4356121"/>
          </a:xfrm>
        </p:spPr>
        <p:txBody>
          <a:bodyPr>
            <a:normAutofit/>
          </a:bodyPr>
          <a:lstStyle/>
          <a:p>
            <a:r>
              <a:rPr lang="en-GB" sz="4000" b="1" dirty="0"/>
              <a:t>The aim of this project is to develop a mobile application that will help manage the front end between the passengers and Drivers and </a:t>
            </a:r>
            <a:r>
              <a:rPr lang="en-GB" sz="4000" b="1" dirty="0" smtClean="0"/>
              <a:t>Trotro </a:t>
            </a:r>
            <a:r>
              <a:rPr lang="en-GB" sz="4000" b="1" dirty="0"/>
              <a:t>conductors. </a:t>
            </a:r>
            <a:endParaRPr lang="en-GB" sz="4000" b="1" dirty="0"/>
          </a:p>
        </p:txBody>
      </p:sp>
    </p:spTree>
    <p:extLst>
      <p:ext uri="{BB962C8B-B14F-4D97-AF65-F5344CB8AC3E}">
        <p14:creationId xmlns:p14="http://schemas.microsoft.com/office/powerpoint/2010/main" val="197582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u="sng" dirty="0" smtClean="0"/>
              <a:t>OBJECTIVES </a:t>
            </a:r>
            <a:endParaRPr lang="en-GB" sz="6000" u="sng" dirty="0"/>
          </a:p>
        </p:txBody>
      </p:sp>
      <p:sp>
        <p:nvSpPr>
          <p:cNvPr id="3" name="Content Placeholder 2"/>
          <p:cNvSpPr>
            <a:spLocks noGrp="1"/>
          </p:cNvSpPr>
          <p:nvPr>
            <p:ph idx="1"/>
          </p:nvPr>
        </p:nvSpPr>
        <p:spPr>
          <a:xfrm>
            <a:off x="677334" y="1930401"/>
            <a:ext cx="8596668" cy="4110962"/>
          </a:xfrm>
        </p:spPr>
        <p:txBody>
          <a:bodyPr>
            <a:normAutofit/>
          </a:bodyPr>
          <a:lstStyle/>
          <a:p>
            <a:pPr marL="0" indent="0">
              <a:buNone/>
            </a:pPr>
            <a:r>
              <a:rPr lang="en-US" sz="3200" dirty="0" smtClean="0"/>
              <a:t>The objectives of the project is to</a:t>
            </a:r>
          </a:p>
          <a:p>
            <a:pPr lvl="1">
              <a:buFont typeface="+mj-lt"/>
              <a:buAutoNum type="alphaLcPeriod"/>
            </a:pPr>
            <a:r>
              <a:rPr lang="en-US" sz="2800" dirty="0" smtClean="0"/>
              <a:t>identifying Trotro </a:t>
            </a:r>
            <a:r>
              <a:rPr lang="en-US" sz="2800" dirty="0"/>
              <a:t>on route and board them</a:t>
            </a:r>
          </a:p>
          <a:p>
            <a:pPr lvl="1">
              <a:buFont typeface="+mj-lt"/>
              <a:buAutoNum type="alphaLcPeriod"/>
            </a:pPr>
            <a:r>
              <a:rPr lang="en-US" sz="2800" dirty="0" smtClean="0"/>
              <a:t>request Trotro </a:t>
            </a:r>
            <a:r>
              <a:rPr lang="en-US" sz="2800" dirty="0"/>
              <a:t>before it reaches its destinations.  </a:t>
            </a:r>
          </a:p>
          <a:p>
            <a:pPr lvl="1">
              <a:buFont typeface="+mj-lt"/>
              <a:buAutoNum type="alphaLcPeriod"/>
            </a:pPr>
            <a:r>
              <a:rPr lang="en-US" sz="2800" dirty="0" smtClean="0"/>
              <a:t>use </a:t>
            </a:r>
            <a:r>
              <a:rPr lang="en-US" sz="2800" dirty="0"/>
              <a:t>of a suitable payment mode for the </a:t>
            </a:r>
            <a:r>
              <a:rPr lang="en-US" sz="2800" dirty="0" smtClean="0"/>
              <a:t>Trotro </a:t>
            </a:r>
            <a:endParaRPr lang="en-US" sz="2800" dirty="0"/>
          </a:p>
          <a:p>
            <a:pPr lvl="1">
              <a:buFont typeface="+mj-lt"/>
              <a:buAutoNum type="alphaLcPeriod"/>
            </a:pPr>
            <a:r>
              <a:rPr lang="en-US" sz="2800" dirty="0" smtClean="0"/>
              <a:t>adhere </a:t>
            </a:r>
            <a:r>
              <a:rPr lang="en-US" sz="2800" dirty="0"/>
              <a:t>to the </a:t>
            </a:r>
            <a:r>
              <a:rPr lang="en-US" sz="2800" dirty="0" smtClean="0"/>
              <a:t>Trotro </a:t>
            </a:r>
            <a:r>
              <a:rPr lang="en-US" sz="2800" dirty="0"/>
              <a:t>standards set by the DVLA </a:t>
            </a:r>
          </a:p>
          <a:p>
            <a:pPr>
              <a:buFont typeface="+mj-lt"/>
              <a:buAutoNum type="alphaLcPeriod"/>
            </a:pPr>
            <a:endParaRPr lang="en-GB" sz="3200" dirty="0"/>
          </a:p>
        </p:txBody>
      </p:sp>
    </p:spTree>
    <p:extLst>
      <p:ext uri="{BB962C8B-B14F-4D97-AF65-F5344CB8AC3E}">
        <p14:creationId xmlns:p14="http://schemas.microsoft.com/office/powerpoint/2010/main" val="21175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79" y="193184"/>
            <a:ext cx="10179556" cy="1210614"/>
          </a:xfrm>
        </p:spPr>
        <p:txBody>
          <a:bodyPr>
            <a:noAutofit/>
          </a:bodyPr>
          <a:lstStyle/>
          <a:p>
            <a:pPr algn="ctr"/>
            <a:r>
              <a:rPr lang="en-US" sz="5400" b="1" u="sng" dirty="0" smtClean="0"/>
              <a:t>DESIGN AND IMPLEMENTATION </a:t>
            </a:r>
            <a:endParaRPr lang="en-GB" sz="5400" b="1" u="sng" dirty="0"/>
          </a:p>
        </p:txBody>
      </p:sp>
      <p:pic>
        <p:nvPicPr>
          <p:cNvPr id="4" name="Picture 3" descr="C:\Users\Edem Adjei\Downloads\New Doc 2019-06-17 13.37.13_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017" y="2096985"/>
            <a:ext cx="9532718" cy="4587150"/>
          </a:xfrm>
          <a:prstGeom prst="rect">
            <a:avLst/>
          </a:prstGeom>
          <a:noFill/>
          <a:ln>
            <a:noFill/>
          </a:ln>
        </p:spPr>
      </p:pic>
      <p:sp>
        <p:nvSpPr>
          <p:cNvPr id="5" name="Title 1"/>
          <p:cNvSpPr txBox="1">
            <a:spLocks/>
          </p:cNvSpPr>
          <p:nvPr/>
        </p:nvSpPr>
        <p:spPr>
          <a:xfrm>
            <a:off x="162179" y="1287886"/>
            <a:ext cx="10179556" cy="9659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i="1" dirty="0" smtClean="0"/>
              <a:t>Rich Picture of the proposed system</a:t>
            </a:r>
            <a:endParaRPr lang="en-GB" sz="4400" b="1" i="1" dirty="0"/>
          </a:p>
        </p:txBody>
      </p:sp>
    </p:spTree>
    <p:extLst>
      <p:ext uri="{BB962C8B-B14F-4D97-AF65-F5344CB8AC3E}">
        <p14:creationId xmlns:p14="http://schemas.microsoft.com/office/powerpoint/2010/main" val="211226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8"/>
          </a:xfrm>
        </p:spPr>
        <p:txBody>
          <a:bodyPr>
            <a:normAutofit/>
          </a:bodyPr>
          <a:lstStyle/>
          <a:p>
            <a:pPr algn="ctr"/>
            <a:r>
              <a:rPr lang="en-US" sz="5400" b="1" dirty="0" smtClean="0"/>
              <a:t>Use Case Diagram</a:t>
            </a:r>
            <a:endParaRPr lang="en-GB" sz="5400" b="1" dirty="0"/>
          </a:p>
        </p:txBody>
      </p:sp>
      <p:pic>
        <p:nvPicPr>
          <p:cNvPr id="4" name="Picture 3" descr="C:\Users\Edem Adjei\Documents\efe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65" y="1801566"/>
            <a:ext cx="5029736" cy="4534840"/>
          </a:xfrm>
          <a:prstGeom prst="rect">
            <a:avLst/>
          </a:prstGeom>
          <a:noFill/>
          <a:ln>
            <a:noFill/>
          </a:ln>
        </p:spPr>
      </p:pic>
      <p:pic>
        <p:nvPicPr>
          <p:cNvPr id="5" name="Picture 4" descr="C:\Users\Edem Adjei\Documents\efe.jpg"/>
          <p:cNvPicPr/>
          <p:nvPr/>
        </p:nvPicPr>
        <p:blipFill rotWithShape="1">
          <a:blip r:embed="rId3" cstate="print">
            <a:extLst>
              <a:ext uri="{28A0092B-C50C-407E-A947-70E740481C1C}">
                <a14:useLocalDpi xmlns:a14="http://schemas.microsoft.com/office/drawing/2010/main" val="0"/>
              </a:ext>
            </a:extLst>
          </a:blip>
          <a:srcRect t="38243"/>
          <a:stretch/>
        </p:blipFill>
        <p:spPr bwMode="auto">
          <a:xfrm>
            <a:off x="5458607" y="1860291"/>
            <a:ext cx="5730875" cy="44761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902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7323"/>
            <a:ext cx="9574249" cy="768439"/>
          </a:xfrm>
        </p:spPr>
        <p:txBody>
          <a:bodyPr>
            <a:normAutofit/>
          </a:bodyPr>
          <a:lstStyle/>
          <a:p>
            <a:pPr algn="ctr"/>
            <a:r>
              <a:rPr lang="en-US" sz="4400" b="1" dirty="0" smtClean="0"/>
              <a:t>Data Flow Diagram</a:t>
            </a:r>
            <a:endParaRPr lang="en-GB" sz="4400" b="1" dirty="0"/>
          </a:p>
        </p:txBody>
      </p:sp>
      <p:pic>
        <p:nvPicPr>
          <p:cNvPr id="4" name="Picture 3" descr="C:\Users\Edem Adjei\Documents\efe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254" y="875762"/>
            <a:ext cx="9208395" cy="5821252"/>
          </a:xfrm>
          <a:prstGeom prst="rect">
            <a:avLst/>
          </a:prstGeom>
          <a:noFill/>
          <a:ln>
            <a:noFill/>
          </a:ln>
        </p:spPr>
      </p:pic>
    </p:spTree>
    <p:extLst>
      <p:ext uri="{BB962C8B-B14F-4D97-AF65-F5344CB8AC3E}">
        <p14:creationId xmlns:p14="http://schemas.microsoft.com/office/powerpoint/2010/main" val="177998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17" y="197476"/>
            <a:ext cx="8596668" cy="716924"/>
          </a:xfrm>
        </p:spPr>
        <p:txBody>
          <a:bodyPr>
            <a:noAutofit/>
          </a:bodyPr>
          <a:lstStyle/>
          <a:p>
            <a:pPr algn="ctr"/>
            <a:r>
              <a:rPr lang="en-US" sz="4400" b="1" dirty="0" smtClean="0"/>
              <a:t>Screen-prints of Design</a:t>
            </a:r>
            <a:endParaRPr lang="en-GB" sz="4400" b="1" dirty="0"/>
          </a:p>
        </p:txBody>
      </p:sp>
      <p:pic>
        <p:nvPicPr>
          <p:cNvPr id="4" name="Picture 3" descr="C:\Users\Edem Adjei\Desktop\turnitin\tryedem.png"/>
          <p:cNvPicPr/>
          <p:nvPr/>
        </p:nvPicPr>
        <p:blipFill>
          <a:blip r:embed="rId2">
            <a:extLst>
              <a:ext uri="{28A0092B-C50C-407E-A947-70E740481C1C}">
                <a14:useLocalDpi xmlns:a14="http://schemas.microsoft.com/office/drawing/2010/main" val="0"/>
              </a:ext>
            </a:extLst>
          </a:blip>
          <a:srcRect/>
          <a:stretch>
            <a:fillRect/>
          </a:stretch>
        </p:blipFill>
        <p:spPr bwMode="auto">
          <a:xfrm>
            <a:off x="1365160" y="1111138"/>
            <a:ext cx="8718997" cy="5135116"/>
          </a:xfrm>
          <a:prstGeom prst="rect">
            <a:avLst/>
          </a:prstGeom>
          <a:noFill/>
          <a:ln>
            <a:noFill/>
          </a:ln>
        </p:spPr>
      </p:pic>
    </p:spTree>
    <p:extLst>
      <p:ext uri="{BB962C8B-B14F-4D97-AF65-F5344CB8AC3E}">
        <p14:creationId xmlns:p14="http://schemas.microsoft.com/office/powerpoint/2010/main" val="1375648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35</TotalTime>
  <Words>320</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 MOBILE APPLICATION FOR MANAGING THE TROTRO TRANSPORT SYSTEM IN GHANA</vt:lpstr>
      <vt:lpstr>Introduction </vt:lpstr>
      <vt:lpstr>Problem Definition </vt:lpstr>
      <vt:lpstr>AIM</vt:lpstr>
      <vt:lpstr>OBJECTIVES </vt:lpstr>
      <vt:lpstr>DESIGN AND IMPLEMENTATION </vt:lpstr>
      <vt:lpstr>Use Case Diagram</vt:lpstr>
      <vt:lpstr>Data Flow Diagram</vt:lpstr>
      <vt:lpstr>Screen-prints of Design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APPLICATION FOR MANAGING THE TROTRO TRANSPORT SYSTEM IN GHANA</dc:title>
  <dc:creator>Edem Adjei</dc:creator>
  <cp:lastModifiedBy>Edem Adjei</cp:lastModifiedBy>
  <cp:revision>4</cp:revision>
  <dcterms:created xsi:type="dcterms:W3CDTF">2019-08-13T18:54:10Z</dcterms:created>
  <dcterms:modified xsi:type="dcterms:W3CDTF">2019-08-13T19:29:13Z</dcterms:modified>
</cp:coreProperties>
</file>