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1D9B-30F6-420B-9329-8BF5CE3BC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An e-commerce system for online shopping through secured payment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AA053-9FDE-4F40-AA26-535D836B5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DENNIS KWABENA BILSON (10527738)</a:t>
            </a:r>
          </a:p>
        </p:txBody>
      </p:sp>
    </p:spTree>
    <p:extLst>
      <p:ext uri="{BB962C8B-B14F-4D97-AF65-F5344CB8AC3E}">
        <p14:creationId xmlns:p14="http://schemas.microsoft.com/office/powerpoint/2010/main" val="6657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F400-2A84-449D-871C-28F95964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8407-5381-4C53-B11C-AC33DBCEF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main aim of this project is to design and implement an e-commerce system to facilitate online shopping through secured payment methods using mobile and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57428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C3A0-CED8-43F9-A004-5288257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D7A2-90AD-4DFD-A891-4E61C3A56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 Reach out to a larger market</a:t>
            </a:r>
          </a:p>
          <a:p>
            <a:r>
              <a:rPr lang="en-US" sz="2400" dirty="0"/>
              <a:t>2. Make online shopping services available to customers anytime</a:t>
            </a:r>
          </a:p>
          <a:p>
            <a:r>
              <a:rPr lang="en-US" sz="2400" dirty="0"/>
              <a:t>3. Make secured payments</a:t>
            </a:r>
          </a:p>
          <a:p>
            <a:r>
              <a:rPr lang="en-US" sz="2400" dirty="0"/>
              <a:t>4. Track delivery of goods </a:t>
            </a:r>
            <a:r>
              <a:rPr lang="en-US" sz="2400"/>
              <a:t>in real-time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495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598F-53FB-41D1-A7A3-D773AE92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B207-1B27-4AF9-B295-3CF478610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02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82</TotalTime>
  <Words>78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Garamond</vt:lpstr>
      <vt:lpstr>Savon</vt:lpstr>
      <vt:lpstr>An e-commerce system for online shopping through secured payment methods</vt:lpstr>
      <vt:lpstr>AIM</vt:lpstr>
      <vt:lpstr>OBJECTIVES</vt:lpstr>
      <vt:lpstr>FUNCTIONAL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e-commerce system for online shopping through secured payment methods</dc:title>
  <dc:creator>Derniz Quabynah Bilson</dc:creator>
  <cp:lastModifiedBy>Derniz Quabynah Bilson</cp:lastModifiedBy>
  <cp:revision>6</cp:revision>
  <dcterms:created xsi:type="dcterms:W3CDTF">2018-04-18T23:26:17Z</dcterms:created>
  <dcterms:modified xsi:type="dcterms:W3CDTF">2018-04-19T00:49:02Z</dcterms:modified>
</cp:coreProperties>
</file>