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697" y="1270549"/>
            <a:ext cx="897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EE3014 Assignment: Applications of Digital Signal Processing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52085" y="2797092"/>
            <a:ext cx="25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Quach Tri Dung</a:t>
            </a:r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15" y="2908303"/>
            <a:ext cx="372697" cy="35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16" y="3599963"/>
            <a:ext cx="372697" cy="346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2085" y="3484432"/>
            <a:ext cx="251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6-April-2017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362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SG" sz="2800" dirty="0" smtClean="0"/>
              <a:t>Non-invasive </a:t>
            </a:r>
            <a:r>
              <a:rPr lang="en-SG" sz="2800" dirty="0"/>
              <a:t>imaging through scattering layer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010032"/>
            <a:ext cx="4313237" cy="2972316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2010033"/>
            <a:ext cx="4313238" cy="2972316"/>
          </a:xfrm>
        </p:spPr>
      </p:pic>
      <p:sp>
        <p:nvSpPr>
          <p:cNvPr id="8" name="TextBox 7"/>
          <p:cNvSpPr txBox="1"/>
          <p:nvPr/>
        </p:nvSpPr>
        <p:spPr>
          <a:xfrm>
            <a:off x="2669059" y="5404022"/>
            <a:ext cx="891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-&gt;&gt; See through it !!!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91270" y="1337530"/>
            <a:ext cx="891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864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26" y="1755711"/>
            <a:ext cx="10693239" cy="5667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Phase Retrieval Algorithm</a:t>
            </a:r>
            <a:endParaRPr lang="en-SG" sz="20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r="620"/>
          <a:stretch>
            <a:fillRect/>
          </a:stretch>
        </p:blipFill>
        <p:spPr>
          <a:xfrm>
            <a:off x="923726" y="2489528"/>
            <a:ext cx="10693239" cy="2319468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23727" y="1021894"/>
            <a:ext cx="10693239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Power Spectrum: Fourier transform amplitude of the image’s autocorrelation </a:t>
            </a:r>
            <a:endParaRPr lang="en-SG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07882" y="181945"/>
            <a:ext cx="10524932" cy="517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How?</a:t>
            </a:r>
            <a:endParaRPr lang="en-SG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6" y="6031456"/>
            <a:ext cx="755604" cy="755604"/>
          </a:xfrm>
          <a:prstGeom prst="rect">
            <a:avLst/>
          </a:prstGeom>
        </p:spPr>
      </p:pic>
      <p:sp>
        <p:nvSpPr>
          <p:cNvPr id="14" name="Oval Callout 13"/>
          <p:cNvSpPr/>
          <p:nvPr/>
        </p:nvSpPr>
        <p:spPr>
          <a:xfrm>
            <a:off x="1600088" y="4976075"/>
            <a:ext cx="2570696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Wow! Those terms</a:t>
            </a:r>
            <a:r>
              <a:rPr lang="en-US" dirty="0" smtClean="0"/>
              <a:t> all sound familiar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34" y="6031456"/>
            <a:ext cx="755604" cy="755604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9924404" y="4830666"/>
            <a:ext cx="2208357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They are from EE3014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48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Experiment</a:t>
            </a:r>
            <a:endParaRPr lang="en-SG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15" y="1770099"/>
            <a:ext cx="7211431" cy="1152686"/>
          </a:xfrm>
        </p:spPr>
      </p:pic>
      <p:sp>
        <p:nvSpPr>
          <p:cNvPr id="8" name="Rectangle 7"/>
          <p:cNvSpPr/>
          <p:nvPr/>
        </p:nvSpPr>
        <p:spPr>
          <a:xfrm>
            <a:off x="3343512" y="3614226"/>
            <a:ext cx="2380291" cy="933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SG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99934" y="5167865"/>
            <a:ext cx="980246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In real life:</a:t>
            </a:r>
            <a:endParaRPr lang="en-SG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99934" y="1281403"/>
            <a:ext cx="9802465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In the laboratory:</a:t>
            </a:r>
            <a:endParaRPr lang="en-SG" sz="2000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658222" y="3141350"/>
            <a:ext cx="685290" cy="602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5770955" y="3004336"/>
            <a:ext cx="815938" cy="739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6797619" y="3255681"/>
            <a:ext cx="2246220" cy="1830096"/>
          </a:xfrm>
          <a:prstGeom prst="irregularSeal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Blurred Glass</a:t>
            </a:r>
            <a:endParaRPr lang="en-SG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29804" y="2958138"/>
            <a:ext cx="37323" cy="56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6052452" y="4059177"/>
            <a:ext cx="713282" cy="12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67" y="3346675"/>
            <a:ext cx="1521513" cy="1510901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8935765" y="2922785"/>
            <a:ext cx="118189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 rot="20843036">
            <a:off x="9023388" y="3802466"/>
            <a:ext cx="705821" cy="160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ight Arrow 46"/>
          <p:cNvSpPr/>
          <p:nvPr/>
        </p:nvSpPr>
        <p:spPr>
          <a:xfrm>
            <a:off x="8942552" y="4107453"/>
            <a:ext cx="713282" cy="12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48" name="Right Arrow 47"/>
          <p:cNvSpPr/>
          <p:nvPr/>
        </p:nvSpPr>
        <p:spPr>
          <a:xfrm rot="1484150">
            <a:off x="8935018" y="4446078"/>
            <a:ext cx="750907" cy="13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4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213563"/>
            <a:ext cx="8911687" cy="7288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Implementation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2" y="942392"/>
            <a:ext cx="8911687" cy="4083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9" y="6102396"/>
            <a:ext cx="755604" cy="75560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11042" y="5025442"/>
            <a:ext cx="2682663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Seems so complicated...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57" y="6102396"/>
            <a:ext cx="755604" cy="75560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9579171" y="5025442"/>
            <a:ext cx="2208357" cy="1200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about 90 lines bro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802" y="380332"/>
            <a:ext cx="8911687" cy="63552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Results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15" y="3006822"/>
            <a:ext cx="1061974" cy="958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85" y="1259633"/>
            <a:ext cx="6410098" cy="47562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495641" y="6259658"/>
            <a:ext cx="2440017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Output</a:t>
            </a:r>
            <a:endParaRPr lang="en-SG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92474" y="4278458"/>
            <a:ext cx="2440017" cy="566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Original Image</a:t>
            </a:r>
            <a:endParaRPr lang="en-SG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0" y="2654140"/>
            <a:ext cx="3648584" cy="21910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286" y="1079130"/>
            <a:ext cx="6581937" cy="551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85365"/>
          </a:xfrm>
        </p:spPr>
        <p:txBody>
          <a:bodyPr/>
          <a:lstStyle/>
          <a:p>
            <a:r>
              <a:rPr lang="en-SG" dirty="0" err="1"/>
              <a:t>Bertolotti</a:t>
            </a:r>
            <a:r>
              <a:rPr lang="en-SG" dirty="0"/>
              <a:t>, J.et al. Non-invasive imaging through opaque scattering layers. Nature 491, 232–234 (2012</a:t>
            </a:r>
            <a:r>
              <a:rPr lang="en-SG" dirty="0" smtClean="0"/>
              <a:t>)</a:t>
            </a:r>
          </a:p>
          <a:p>
            <a:r>
              <a:rPr lang="en-SG" dirty="0"/>
              <a:t>Ori Katz, Pierre </a:t>
            </a:r>
            <a:r>
              <a:rPr lang="en-SG" dirty="0" err="1"/>
              <a:t>Heidmann</a:t>
            </a:r>
            <a:r>
              <a:rPr lang="en-SG" dirty="0"/>
              <a:t>, Mathias Fink and Sylvain </a:t>
            </a:r>
            <a:r>
              <a:rPr lang="en-SG" dirty="0" err="1"/>
              <a:t>Gigan</a:t>
            </a:r>
            <a:r>
              <a:rPr lang="en-SG" dirty="0"/>
              <a:t>, “Non-invasive single-shot imaging through scattering layers and around corners via speckle correlation”, Nature Photon.8, 784-790 (2014)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9647" y="519953"/>
            <a:ext cx="9914965" cy="59884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THANK YOU FOR LISTENING!</a:t>
            </a:r>
          </a:p>
          <a:p>
            <a:pPr algn="ctr"/>
            <a:r>
              <a:rPr lang="en-US" sz="2400" dirty="0" err="1" smtClean="0"/>
              <a:t>Github</a:t>
            </a:r>
            <a:r>
              <a:rPr lang="en-US" sz="2400" dirty="0"/>
              <a:t>: https://github.com/Quach2502/EE3014Presentation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347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140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Non-invasive imaging through scattering layer</vt:lpstr>
      <vt:lpstr>Phase Retrieval Algorithm</vt:lpstr>
      <vt:lpstr>Experiment</vt:lpstr>
      <vt:lpstr>Implementation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#QUACH TRI DUNG#</dc:creator>
  <cp:lastModifiedBy>#QUACH TRI DUNG#</cp:lastModifiedBy>
  <cp:revision>19</cp:revision>
  <dcterms:created xsi:type="dcterms:W3CDTF">2017-04-05T04:08:08Z</dcterms:created>
  <dcterms:modified xsi:type="dcterms:W3CDTF">2017-04-05T14:34:03Z</dcterms:modified>
</cp:coreProperties>
</file>