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77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0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82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F292-13BB-4509-99B5-7B57221D92D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E753-9E49-45D3-8984-28F925DFE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9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10179424" cy="1825096"/>
          </a:xfrm>
        </p:spPr>
        <p:txBody>
          <a:bodyPr/>
          <a:lstStyle/>
          <a:p>
            <a:r>
              <a:rPr lang="en-US" sz="5400" dirty="0" smtClean="0"/>
              <a:t>Intern project showcase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Doan </a:t>
            </a:r>
            <a:r>
              <a:rPr lang="en-US" dirty="0" err="1" smtClean="0"/>
              <a:t>Duy</a:t>
            </a:r>
            <a:r>
              <a:rPr lang="en-US" dirty="0" smtClean="0"/>
              <a:t> Duc – Localization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5997388" cy="1600200"/>
          </a:xfrm>
        </p:spPr>
        <p:txBody>
          <a:bodyPr/>
          <a:lstStyle/>
          <a:p>
            <a:r>
              <a:rPr lang="en-US" dirty="0" smtClean="0"/>
              <a:t>About myself…	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44553" y="751241"/>
            <a:ext cx="4661647" cy="5467443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158753" cy="3094485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Name</a:t>
            </a:r>
            <a:r>
              <a:rPr lang="en-US" dirty="0" smtClean="0"/>
              <a:t> :  Doan </a:t>
            </a:r>
            <a:r>
              <a:rPr lang="en-US" dirty="0" err="1" smtClean="0"/>
              <a:t>Duy</a:t>
            </a:r>
            <a:r>
              <a:rPr lang="en-US" dirty="0" smtClean="0"/>
              <a:t> Duc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University</a:t>
            </a:r>
            <a:r>
              <a:rPr lang="en-US" dirty="0" smtClean="0"/>
              <a:t> : Nanyang Technological University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Major</a:t>
            </a:r>
            <a:r>
              <a:rPr lang="en-US" dirty="0" smtClean="0"/>
              <a:t> : Computer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Grad</a:t>
            </a:r>
            <a:r>
              <a:rPr lang="en-US" dirty="0" smtClean="0"/>
              <a:t> </a:t>
            </a:r>
            <a:r>
              <a:rPr lang="en-US" b="1" dirty="0" smtClean="0"/>
              <a:t>Date</a:t>
            </a:r>
            <a:r>
              <a:rPr lang="en-US" dirty="0" smtClean="0"/>
              <a:t> : July 2018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Team</a:t>
            </a:r>
            <a:r>
              <a:rPr lang="en-US" dirty="0" smtClean="0"/>
              <a:t> : Localization Services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Manager</a:t>
            </a:r>
            <a:r>
              <a:rPr lang="en-US" dirty="0" smtClean="0"/>
              <a:t> : Mr. </a:t>
            </a:r>
            <a:r>
              <a:rPr lang="en-US" dirty="0" err="1" smtClean="0"/>
              <a:t>Murtaza</a:t>
            </a:r>
            <a:r>
              <a:rPr lang="en-US" dirty="0" smtClean="0"/>
              <a:t> </a:t>
            </a:r>
            <a:r>
              <a:rPr lang="en-US" dirty="0" err="1" smtClean="0"/>
              <a:t>Bhori</a:t>
            </a:r>
            <a:r>
              <a:rPr lang="en-US" dirty="0" smtClean="0"/>
              <a:t> – Supervisor : Mr. Pradip Patil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Project</a:t>
            </a:r>
            <a:r>
              <a:rPr lang="en-US" dirty="0" smtClean="0"/>
              <a:t> </a:t>
            </a:r>
            <a:r>
              <a:rPr lang="en-US" b="1" dirty="0" smtClean="0"/>
              <a:t>Title</a:t>
            </a:r>
            <a:r>
              <a:rPr lang="en-US" dirty="0" smtClean="0"/>
              <a:t> : Chamel10n – Web Automation </a:t>
            </a:r>
            <a:r>
              <a:rPr lang="en-US" dirty="0" smtClean="0"/>
              <a:t>Framework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Chamel10n – a Web Automation Framework</a:t>
            </a:r>
            <a:endParaRPr lang="en-US" b="1" dirty="0"/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1328738" y="2870200"/>
            <a:ext cx="95345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35088" y="2894013"/>
            <a:ext cx="3497263" cy="639763"/>
          </a:xfrm>
          <a:prstGeom prst="rect">
            <a:avLst/>
          </a:prstGeom>
          <a:solidFill>
            <a:srgbClr val="D0DE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32351" y="2894013"/>
            <a:ext cx="6018213" cy="639763"/>
          </a:xfrm>
          <a:prstGeom prst="rect">
            <a:avLst/>
          </a:prstGeom>
          <a:solidFill>
            <a:srgbClr val="D0DE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35088" y="3533775"/>
            <a:ext cx="3497263" cy="639763"/>
          </a:xfrm>
          <a:prstGeom prst="rect">
            <a:avLst/>
          </a:prstGeom>
          <a:solidFill>
            <a:srgbClr val="E9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32351" y="3533775"/>
            <a:ext cx="6018213" cy="639763"/>
          </a:xfrm>
          <a:prstGeom prst="rect">
            <a:avLst/>
          </a:prstGeom>
          <a:solidFill>
            <a:srgbClr val="E9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335088" y="4173538"/>
            <a:ext cx="3497263" cy="639763"/>
          </a:xfrm>
          <a:prstGeom prst="rect">
            <a:avLst/>
          </a:prstGeom>
          <a:solidFill>
            <a:srgbClr val="D0DE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832351" y="4173538"/>
            <a:ext cx="6018213" cy="639763"/>
          </a:xfrm>
          <a:prstGeom prst="rect">
            <a:avLst/>
          </a:prstGeom>
          <a:solidFill>
            <a:srgbClr val="D0DE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335088" y="4813300"/>
            <a:ext cx="3497263" cy="639763"/>
          </a:xfrm>
          <a:prstGeom prst="rect">
            <a:avLst/>
          </a:prstGeom>
          <a:solidFill>
            <a:srgbClr val="E9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4832351" y="4813300"/>
            <a:ext cx="6018213" cy="639763"/>
          </a:xfrm>
          <a:prstGeom prst="rect">
            <a:avLst/>
          </a:prstGeom>
          <a:solidFill>
            <a:srgbClr val="E9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4832351" y="2887663"/>
            <a:ext cx="0" cy="2571750"/>
          </a:xfrm>
          <a:prstGeom prst="line">
            <a:avLst/>
          </a:prstGeom>
          <a:noFill/>
          <a:ln w="12700" cap="flat">
            <a:solidFill>
              <a:srgbClr val="4A9BD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328738" y="4173538"/>
            <a:ext cx="9528175" cy="0"/>
          </a:xfrm>
          <a:prstGeom prst="line">
            <a:avLst/>
          </a:prstGeom>
          <a:noFill/>
          <a:ln w="12700" cap="flat">
            <a:solidFill>
              <a:srgbClr val="4A9BD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1322388" y="4811713"/>
            <a:ext cx="9528175" cy="0"/>
          </a:xfrm>
          <a:prstGeom prst="line">
            <a:avLst/>
          </a:prstGeom>
          <a:noFill/>
          <a:ln w="12700" cap="flat">
            <a:solidFill>
              <a:srgbClr val="4A9BD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1335088" y="2887663"/>
            <a:ext cx="0" cy="2571750"/>
          </a:xfrm>
          <a:prstGeom prst="line">
            <a:avLst/>
          </a:prstGeom>
          <a:noFill/>
          <a:ln w="12700" cap="flat">
            <a:solidFill>
              <a:srgbClr val="4A9BD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10850563" y="2887663"/>
            <a:ext cx="0" cy="2571750"/>
          </a:xfrm>
          <a:prstGeom prst="line">
            <a:avLst/>
          </a:prstGeom>
          <a:noFill/>
          <a:ln w="12700" cap="flat">
            <a:solidFill>
              <a:srgbClr val="4A9BD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1328738" y="2894013"/>
            <a:ext cx="9528175" cy="0"/>
          </a:xfrm>
          <a:prstGeom prst="line">
            <a:avLst/>
          </a:prstGeom>
          <a:noFill/>
          <a:ln w="12700" cap="flat">
            <a:solidFill>
              <a:srgbClr val="4A9BD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1328738" y="5453063"/>
            <a:ext cx="9528175" cy="0"/>
          </a:xfrm>
          <a:prstGeom prst="line">
            <a:avLst/>
          </a:prstGeom>
          <a:noFill/>
          <a:ln w="12700" cap="flat">
            <a:solidFill>
              <a:srgbClr val="4A9BD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1427163" y="3076575"/>
            <a:ext cx="12366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Pluggable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4924426" y="2936875"/>
            <a:ext cx="6937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Easily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5568951" y="2936875"/>
            <a:ext cx="48371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manage different application’s type using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4924426" y="3211513"/>
            <a:ext cx="10271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adapter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5916613" y="3211513"/>
            <a:ext cx="2176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based mechanism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1427163" y="3716338"/>
            <a:ext cx="1130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Reusable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4924426" y="3576638"/>
            <a:ext cx="14033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Application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6276976" y="3576638"/>
            <a:ext cx="45783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independent test cases. Write once, run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4924426" y="3851275"/>
            <a:ext cx="1306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against all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1427163" y="4359275"/>
            <a:ext cx="273050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Language Independent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4924426" y="4216400"/>
            <a:ext cx="9794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Run test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3"/>
          <p:cNvSpPr>
            <a:spLocks noChangeArrowheads="1"/>
          </p:cNvSpPr>
          <p:nvPr/>
        </p:nvSpPr>
        <p:spPr bwMode="auto">
          <a:xfrm>
            <a:off x="5864226" y="4216400"/>
            <a:ext cx="39687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suite against a set of user selected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4924426" y="4491038"/>
            <a:ext cx="13604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languages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1427163" y="4999038"/>
            <a:ext cx="96043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Flexible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6"/>
          <p:cNvSpPr>
            <a:spLocks noChangeArrowheads="1"/>
          </p:cNvSpPr>
          <p:nvPr/>
        </p:nvSpPr>
        <p:spPr bwMode="auto">
          <a:xfrm>
            <a:off x="4924426" y="4856163"/>
            <a:ext cx="1438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Multiple test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6315076" y="4856163"/>
            <a:ext cx="37671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case types supported. Scan and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4924426" y="5130800"/>
            <a:ext cx="2305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Compare Test Case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Notched Right Arrow 56"/>
          <p:cNvSpPr/>
          <p:nvPr/>
        </p:nvSpPr>
        <p:spPr>
          <a:xfrm>
            <a:off x="4141186" y="4343261"/>
            <a:ext cx="626649" cy="3225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Notched Right Arrow 57"/>
          <p:cNvSpPr/>
          <p:nvPr/>
        </p:nvSpPr>
        <p:spPr>
          <a:xfrm>
            <a:off x="4134851" y="3679685"/>
            <a:ext cx="626649" cy="3225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Notched Right Arrow 58"/>
          <p:cNvSpPr/>
          <p:nvPr/>
        </p:nvSpPr>
        <p:spPr>
          <a:xfrm>
            <a:off x="4134852" y="4970323"/>
            <a:ext cx="626649" cy="3225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Notched Right Arrow 59"/>
          <p:cNvSpPr/>
          <p:nvPr/>
        </p:nvSpPr>
        <p:spPr>
          <a:xfrm>
            <a:off x="4129503" y="3049167"/>
            <a:ext cx="626649" cy="32254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35" grpId="0"/>
      <p:bldP spid="36" grpId="0"/>
      <p:bldP spid="37" grpId="0"/>
      <p:bldP spid="39" grpId="0"/>
      <p:bldP spid="40" grpId="0"/>
      <p:bldP spid="41" grpId="0"/>
      <p:bldP spid="43" grpId="0"/>
      <p:bldP spid="44" grpId="0"/>
      <p:bldP spid="45" grpId="0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896" y="358922"/>
            <a:ext cx="8610599" cy="1303867"/>
          </a:xfrm>
        </p:spPr>
        <p:txBody>
          <a:bodyPr/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Migrate Code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Add Functionalities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54" y="1896004"/>
            <a:ext cx="3492836" cy="466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858" y="1896003"/>
            <a:ext cx="3492836" cy="466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8" y="1912906"/>
            <a:ext cx="3458373" cy="476250"/>
          </a:xfrm>
          <a:prstGeom prst="rect">
            <a:avLst/>
          </a:prstGeom>
        </p:spPr>
      </p:pic>
      <p:pic>
        <p:nvPicPr>
          <p:cNvPr id="3078" name="Picture 6" descr="Image result for C#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53" y="3248624"/>
            <a:ext cx="1055047" cy="105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av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97" y="4561376"/>
            <a:ext cx="1787122" cy="109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selen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97" y="4212810"/>
            <a:ext cx="1327272" cy="12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1947" y="3318711"/>
            <a:ext cx="2609850" cy="685800"/>
          </a:xfrm>
          <a:prstGeom prst="rect">
            <a:avLst/>
          </a:prstGeom>
        </p:spPr>
      </p:pic>
      <p:pic>
        <p:nvPicPr>
          <p:cNvPr id="3088" name="Picture 16" descr="Image result for js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54" y="4212809"/>
            <a:ext cx="1705436" cy="12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juni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57" y="5082936"/>
            <a:ext cx="1769352" cy="176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Image result for javado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553" y="3477309"/>
            <a:ext cx="3296926" cy="16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4245110" y="1749515"/>
            <a:ext cx="0" cy="4880113"/>
          </a:xfrm>
          <a:prstGeom prst="line">
            <a:avLst/>
          </a:prstGeom>
          <a:ln w="95250" cap="sq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33190" y="1772754"/>
            <a:ext cx="0" cy="4880113"/>
          </a:xfrm>
          <a:prstGeom prst="line">
            <a:avLst/>
          </a:prstGeom>
          <a:ln w="95250" cap="sq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6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CURRENT RESULT</a:t>
            </a:r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is stable to run different  test cases against different types of inputs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Performance is improved as number of test cases increase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current unit tests are passed	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TO DO NEXT ? 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more test cases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Continue with the Plug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unit tests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finished, finalize </a:t>
            </a:r>
            <a:r>
              <a:rPr lang="en-US" dirty="0" err="1" smtClean="0"/>
              <a:t>javadoc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19800" y="1650125"/>
            <a:ext cx="0" cy="4880113"/>
          </a:xfrm>
          <a:prstGeom prst="line">
            <a:avLst/>
          </a:prstGeom>
          <a:ln w="95250" cap="sq" cmpd="sng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8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technology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Coding skills : OOP, code review from senior developer,…</a:t>
            </a:r>
          </a:p>
        </p:txBody>
      </p:sp>
      <p:pic>
        <p:nvPicPr>
          <p:cNvPr id="4" name="Picture 10" descr="Image result for selen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41" y="2679158"/>
            <a:ext cx="1327272" cy="12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29" y="2950963"/>
            <a:ext cx="2609850" cy="685800"/>
          </a:xfrm>
          <a:prstGeom prst="rect">
            <a:avLst/>
          </a:prstGeom>
        </p:spPr>
      </p:pic>
      <p:pic>
        <p:nvPicPr>
          <p:cNvPr id="6" name="Picture 20" descr="Image result for jun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52" y="2568336"/>
            <a:ext cx="1769352" cy="176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5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1476</TotalTime>
  <Words>190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Intern project showcase</vt:lpstr>
      <vt:lpstr>About myself… </vt:lpstr>
      <vt:lpstr>Project introduction</vt:lpstr>
      <vt:lpstr>Project process</vt:lpstr>
      <vt:lpstr>Project results</vt:lpstr>
      <vt:lpstr>Take Home experiences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 project showcase</dc:title>
  <dc:creator>Duc Doan</dc:creator>
  <cp:lastModifiedBy>Duc Doan</cp:lastModifiedBy>
  <cp:revision>23</cp:revision>
  <dcterms:created xsi:type="dcterms:W3CDTF">2016-11-08T05:59:19Z</dcterms:created>
  <dcterms:modified xsi:type="dcterms:W3CDTF">2016-11-10T02:46:00Z</dcterms:modified>
</cp:coreProperties>
</file>