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6BE03-2239-41DC-8E06-13C49E834C6D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9ACAC-D7DA-42E6-AE0B-88A9109F7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8688" y="569913"/>
            <a:ext cx="4938712" cy="27797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77331" y="4343400"/>
            <a:ext cx="5795318" cy="4454611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E9330B-B1DA-214B-A229-0CB8492B91A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14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" r="-21"/>
          <a:stretch/>
        </p:blipFill>
        <p:spPr>
          <a:xfrm>
            <a:off x="-29143" y="0"/>
            <a:ext cx="12240768" cy="686662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16958" y="1820073"/>
            <a:ext cx="12208959" cy="3066252"/>
          </a:xfrm>
          <a:prstGeom prst="rect">
            <a:avLst/>
          </a:prstGeom>
          <a:gradFill>
            <a:gsLst>
              <a:gs pos="20000">
                <a:schemeClr val="bg1">
                  <a:alpha val="88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594" tIns="28797" rIns="57594" bIns="28797" rtlCol="0" anchor="ctr"/>
          <a:lstStyle/>
          <a:p>
            <a:pPr algn="ctr"/>
            <a:endParaRPr lang="en-US" sz="1800" dirty="0">
              <a:latin typeface="Frutiger Next LT W1G" pitchFamily="34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3" y="2432344"/>
            <a:ext cx="11444963" cy="12050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3000" b="1" baseline="0">
                <a:solidFill>
                  <a:schemeClr val="accent4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r>
              <a:rPr lang="en-US" sz="2800" dirty="0" smtClean="0"/>
              <a:t>Main title can extend over one </a:t>
            </a:r>
            <a:br>
              <a:rPr lang="en-US" sz="2800" dirty="0" smtClean="0"/>
            </a:br>
            <a:r>
              <a:rPr lang="en-US" sz="2800" dirty="0" smtClean="0"/>
              <a:t>or two lines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4" y="3728702"/>
            <a:ext cx="7196475" cy="38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3" y="4115957"/>
            <a:ext cx="7196477" cy="315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500" b="0" baseline="0">
                <a:solidFill>
                  <a:schemeClr val="tx2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pPr lvl="0"/>
            <a:r>
              <a:rPr lang="en-US" dirty="0" smtClean="0"/>
              <a:t>Presenter Title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3" y="2117128"/>
            <a:ext cx="11444963" cy="3152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1500" b="1" baseline="0">
                <a:solidFill>
                  <a:schemeClr val="accent4"/>
                </a:solidFill>
                <a:latin typeface="Artifakt ElementOfc" panose="020B0504020101020102" pitchFamily="34" charset="0"/>
                <a:cs typeface="Artifakt ElementOfc" panose="020B0504020101020102" pitchFamily="34" charset="0"/>
              </a:defRPr>
            </a:lvl1pPr>
          </a:lstStyle>
          <a:p>
            <a:pPr lvl="0"/>
            <a:r>
              <a:rPr lang="en-US" dirty="0" smtClean="0"/>
              <a:t>Event name 2014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-16958" y="4460895"/>
            <a:ext cx="12208959" cy="42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Frutiger Next LT W1G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650" y="4553494"/>
            <a:ext cx="1903916" cy="237989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11151" y="6596296"/>
            <a:ext cx="207842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0" i="0" dirty="0" smtClean="0">
                <a:solidFill>
                  <a:schemeClr val="bg2">
                    <a:lumMod val="65000"/>
                  </a:schemeClr>
                </a:solidFill>
                <a:latin typeface="Frutiger Next LT W1G" pitchFamily="34" charset="0"/>
                <a:cs typeface="Arial" pitchFamily="34" charset="0"/>
              </a:rPr>
              <a:t>© 2016 Autodesk</a:t>
            </a:r>
            <a:endParaRPr lang="en-US" sz="900" b="0" i="0" dirty="0">
              <a:solidFill>
                <a:schemeClr val="bg2">
                  <a:lumMod val="65000"/>
                </a:schemeClr>
              </a:solidFill>
              <a:latin typeface="Frutiger Next LT W1G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49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4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2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2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6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2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217000" r="-2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C923-BEE2-4C62-A4DF-642B7CD8E114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86442-D1AB-4018-9B8B-8EBE9392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47101" y="3875535"/>
            <a:ext cx="7419721" cy="1450553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Software Automation Ops / Brown Team /      </a:t>
            </a:r>
            <a:r>
              <a:rPr lang="en-US" b="1" dirty="0" smtClean="0"/>
              <a:t>Vault</a:t>
            </a:r>
          </a:p>
          <a:p>
            <a:endParaRPr lang="en-US" b="1" dirty="0" smtClean="0"/>
          </a:p>
          <a:p>
            <a:r>
              <a:rPr lang="en-US" b="1" dirty="0" smtClean="0"/>
              <a:t>	</a:t>
            </a:r>
            <a:r>
              <a:rPr lang="en-US" dirty="0" smtClean="0"/>
              <a:t>Yogeshwar Gandhe</a:t>
            </a:r>
            <a:endParaRPr lang="en-US" b="1" dirty="0" smtClean="0"/>
          </a:p>
          <a:p>
            <a:r>
              <a:rPr lang="en-US" b="1" dirty="0" smtClean="0"/>
              <a:t>	 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47101" y="-57334"/>
            <a:ext cx="6343510" cy="2207348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0" dirty="0" smtClean="0">
                <a:solidFill>
                  <a:schemeClr val="tx2"/>
                </a:solidFill>
              </a:rPr>
              <a:t>        </a:t>
            </a:r>
          </a:p>
          <a:p>
            <a:r>
              <a:rPr lang="en-US" sz="1800" b="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dirty="0" smtClean="0">
                <a:solidFill>
                  <a:schemeClr val="tx2"/>
                </a:solidFill>
              </a:rPr>
              <a:t>Quach Tri Dung ( Quach)</a:t>
            </a:r>
          </a:p>
          <a:p>
            <a:endParaRPr lang="en-US" sz="2000" b="0" dirty="0" smtClean="0">
              <a:solidFill>
                <a:schemeClr val="tx2"/>
              </a:solidFill>
            </a:endParaRPr>
          </a:p>
          <a:p>
            <a:r>
              <a:rPr lang="en-US" sz="2000" b="0" dirty="0" smtClean="0">
                <a:solidFill>
                  <a:schemeClr val="tx2"/>
                </a:solidFill>
              </a:rPr>
              <a:t>	Nanyang Technological University (NTU)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 	</a:t>
            </a:r>
          </a:p>
          <a:p>
            <a:r>
              <a:rPr lang="en-US" sz="2000" b="0" dirty="0" smtClean="0">
                <a:solidFill>
                  <a:schemeClr val="tx2"/>
                </a:solidFill>
              </a:rPr>
              <a:t>	Electrical and Electronic Engineering ( EEE)</a:t>
            </a:r>
          </a:p>
          <a:p>
            <a:endParaRPr lang="en-US" sz="2000" b="0" dirty="0" smtClean="0">
              <a:solidFill>
                <a:schemeClr val="tx2"/>
              </a:solidFill>
            </a:endParaRPr>
          </a:p>
          <a:p>
            <a:r>
              <a:rPr lang="en-US" sz="2000" b="0" dirty="0" smtClean="0">
                <a:solidFill>
                  <a:schemeClr val="tx2"/>
                </a:solidFill>
              </a:rPr>
              <a:t>	July 2018</a:t>
            </a:r>
            <a:endParaRPr lang="en-US" sz="2000" b="0" dirty="0">
              <a:solidFill>
                <a:schemeClr val="tx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9" y="113042"/>
            <a:ext cx="372697" cy="3029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10" y="1818669"/>
            <a:ext cx="367829" cy="3064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9" y="672539"/>
            <a:ext cx="370263" cy="309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47009" y="1287644"/>
            <a:ext cx="367830" cy="309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8" y="4111046"/>
            <a:ext cx="367830" cy="3064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75" y="4164208"/>
            <a:ext cx="314826" cy="2876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147008" y="4719576"/>
            <a:ext cx="367830" cy="3043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822" y="27312"/>
            <a:ext cx="3936945" cy="499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2197</TotalTime>
  <Words>2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Artifakt ElementOfc</vt:lpstr>
      <vt:lpstr>Calibri</vt:lpstr>
      <vt:lpstr>Calibri Light</vt:lpstr>
      <vt:lpstr>Frutiger Next LT W1G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Dung Quach</dc:creator>
  <cp:lastModifiedBy>Dung Quach</cp:lastModifiedBy>
  <cp:revision>17</cp:revision>
  <dcterms:created xsi:type="dcterms:W3CDTF">2016-11-11T09:06:03Z</dcterms:created>
  <dcterms:modified xsi:type="dcterms:W3CDTF">2016-11-14T07:17:22Z</dcterms:modified>
</cp:coreProperties>
</file>