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5.jpg" ContentType="image/jpeg"/>
  <Override PartName="/ppt/notesSlides/notesSlide8.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9.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7" r:id="rId5"/>
  </p:sldMasterIdLst>
  <p:notesMasterIdLst>
    <p:notesMasterId r:id="rId22"/>
  </p:notesMasterIdLst>
  <p:handoutMasterIdLst>
    <p:handoutMasterId r:id="rId23"/>
  </p:handoutMasterIdLst>
  <p:sldIdLst>
    <p:sldId id="291" r:id="rId6"/>
    <p:sldId id="293" r:id="rId7"/>
    <p:sldId id="282" r:id="rId8"/>
    <p:sldId id="283" r:id="rId9"/>
    <p:sldId id="294" r:id="rId10"/>
    <p:sldId id="271" r:id="rId11"/>
    <p:sldId id="286" r:id="rId12"/>
    <p:sldId id="258" r:id="rId13"/>
    <p:sldId id="259" r:id="rId14"/>
    <p:sldId id="260" r:id="rId15"/>
    <p:sldId id="263" r:id="rId16"/>
    <p:sldId id="281" r:id="rId17"/>
    <p:sldId id="266" r:id="rId18"/>
    <p:sldId id="295" r:id="rId19"/>
    <p:sldId id="262" r:id="rId20"/>
    <p:sldId id="296" r:id="rId21"/>
  </p:sldIdLst>
  <p:sldSz cx="9144000" cy="6858000" type="letter"/>
  <p:notesSz cx="6858000" cy="9144000"/>
  <p:embeddedFontLst>
    <p:embeddedFont>
      <p:font typeface="Artifakt ElementOfc" panose="020B0504020101020102" pitchFamily="34" charset="0"/>
      <p:regular r:id="rId24"/>
      <p:bold r:id="rId25"/>
      <p:italic r:id="rId26"/>
      <p:boldItalic r:id="rId27"/>
    </p:embeddedFont>
  </p:embeddedFontLst>
  <p:defaultTextStyle>
    <a:defPPr>
      <a:defRPr lang="en-US"/>
    </a:defPPr>
    <a:lvl1pPr marL="0" algn="l" defTabSz="571211" rtl="0" eaLnBrk="1" latinLnBrk="0" hangingPunct="1">
      <a:defRPr sz="2200" kern="1200">
        <a:solidFill>
          <a:schemeClr val="tx1"/>
        </a:solidFill>
        <a:latin typeface="+mn-lt"/>
        <a:ea typeface="+mn-ea"/>
        <a:cs typeface="+mn-cs"/>
      </a:defRPr>
    </a:lvl1pPr>
    <a:lvl2pPr marL="571211" algn="l" defTabSz="571211" rtl="0" eaLnBrk="1" latinLnBrk="0" hangingPunct="1">
      <a:defRPr sz="2200" kern="1200">
        <a:solidFill>
          <a:schemeClr val="tx1"/>
        </a:solidFill>
        <a:latin typeface="+mn-lt"/>
        <a:ea typeface="+mn-ea"/>
        <a:cs typeface="+mn-cs"/>
      </a:defRPr>
    </a:lvl2pPr>
    <a:lvl3pPr marL="1142422" algn="l" defTabSz="571211" rtl="0" eaLnBrk="1" latinLnBrk="0" hangingPunct="1">
      <a:defRPr sz="2200" kern="1200">
        <a:solidFill>
          <a:schemeClr val="tx1"/>
        </a:solidFill>
        <a:latin typeface="+mn-lt"/>
        <a:ea typeface="+mn-ea"/>
        <a:cs typeface="+mn-cs"/>
      </a:defRPr>
    </a:lvl3pPr>
    <a:lvl4pPr marL="1713633" algn="l" defTabSz="571211" rtl="0" eaLnBrk="1" latinLnBrk="0" hangingPunct="1">
      <a:defRPr sz="2200" kern="1200">
        <a:solidFill>
          <a:schemeClr val="tx1"/>
        </a:solidFill>
        <a:latin typeface="+mn-lt"/>
        <a:ea typeface="+mn-ea"/>
        <a:cs typeface="+mn-cs"/>
      </a:defRPr>
    </a:lvl4pPr>
    <a:lvl5pPr marL="2284844" algn="l" defTabSz="571211" rtl="0" eaLnBrk="1" latinLnBrk="0" hangingPunct="1">
      <a:defRPr sz="2200" kern="1200">
        <a:solidFill>
          <a:schemeClr val="tx1"/>
        </a:solidFill>
        <a:latin typeface="+mn-lt"/>
        <a:ea typeface="+mn-ea"/>
        <a:cs typeface="+mn-cs"/>
      </a:defRPr>
    </a:lvl5pPr>
    <a:lvl6pPr marL="2856055" algn="l" defTabSz="571211" rtl="0" eaLnBrk="1" latinLnBrk="0" hangingPunct="1">
      <a:defRPr sz="2200" kern="1200">
        <a:solidFill>
          <a:schemeClr val="tx1"/>
        </a:solidFill>
        <a:latin typeface="+mn-lt"/>
        <a:ea typeface="+mn-ea"/>
        <a:cs typeface="+mn-cs"/>
      </a:defRPr>
    </a:lvl6pPr>
    <a:lvl7pPr marL="3427265" algn="l" defTabSz="571211" rtl="0" eaLnBrk="1" latinLnBrk="0" hangingPunct="1">
      <a:defRPr sz="2200" kern="1200">
        <a:solidFill>
          <a:schemeClr val="tx1"/>
        </a:solidFill>
        <a:latin typeface="+mn-lt"/>
        <a:ea typeface="+mn-ea"/>
        <a:cs typeface="+mn-cs"/>
      </a:defRPr>
    </a:lvl7pPr>
    <a:lvl8pPr marL="3998477" algn="l" defTabSz="571211" rtl="0" eaLnBrk="1" latinLnBrk="0" hangingPunct="1">
      <a:defRPr sz="2200" kern="1200">
        <a:solidFill>
          <a:schemeClr val="tx1"/>
        </a:solidFill>
        <a:latin typeface="+mn-lt"/>
        <a:ea typeface="+mn-ea"/>
        <a:cs typeface="+mn-cs"/>
      </a:defRPr>
    </a:lvl8pPr>
    <a:lvl9pPr marL="4569687" algn="l" defTabSz="571211"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57">
          <p15:clr>
            <a:srgbClr val="A4A3A4"/>
          </p15:clr>
        </p15:guide>
        <p15:guide id="2" pos="2880">
          <p15:clr>
            <a:srgbClr val="A4A3A4"/>
          </p15:clr>
        </p15:guide>
        <p15:guide id="3" pos="151">
          <p15:clr>
            <a:srgbClr val="A4A3A4"/>
          </p15:clr>
        </p15:guide>
      </p15:sldGuideLst>
    </p:ext>
    <p:ext uri="{2D200454-40CA-4A62-9FC3-DE9A4176ACB9}">
      <p15:notesGuideLst xmlns:p15="http://schemas.microsoft.com/office/powerpoint/2012/main" xmlns="">
        <p15:guide id="1" orient="horz" pos="372">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00"/>
    <a:srgbClr val="005E30"/>
    <a:srgbClr val="1858A8"/>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2" autoAdjust="0"/>
    <p:restoredTop sz="77914" autoAdjust="0"/>
  </p:normalViewPr>
  <p:slideViewPr>
    <p:cSldViewPr snapToGrid="0" snapToObjects="1">
      <p:cViewPr varScale="1">
        <p:scale>
          <a:sx n="76" d="100"/>
          <a:sy n="76" d="100"/>
        </p:scale>
        <p:origin x="-1699" y="-82"/>
      </p:cViewPr>
      <p:guideLst>
        <p:guide orient="horz" pos="2157"/>
        <p:guide pos="2880"/>
        <p:guide pos="1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5" d="100"/>
        <a:sy n="145" d="100"/>
      </p:scale>
      <p:origin x="0" y="4194"/>
    </p:cViewPr>
  </p:sorterViewPr>
  <p:notesViewPr>
    <p:cSldViewPr snapToGrid="0" snapToObjects="1">
      <p:cViewPr>
        <p:scale>
          <a:sx n="90" d="100"/>
          <a:sy n="90" d="100"/>
        </p:scale>
        <p:origin x="-3294" y="-60"/>
      </p:cViewPr>
      <p:guideLst>
        <p:guide orient="horz" pos="372"/>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fntdata"/><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1604716776053"/>
          <c:y val="3.3536749950319897E-2"/>
          <c:w val="0.75163168377322598"/>
          <c:h val="0.88739736523248602"/>
        </c:manualLayout>
      </c:layout>
      <c:barChart>
        <c:barDir val="col"/>
        <c:grouping val="stacked"/>
        <c:varyColors val="0"/>
        <c:ser>
          <c:idx val="0"/>
          <c:order val="0"/>
          <c:tx>
            <c:strRef>
              <c:f>Sheet1!$B$1</c:f>
              <c:strCache>
                <c:ptCount val="1"/>
                <c:pt idx="0">
                  <c:v>Series 1</c:v>
                </c:pt>
              </c:strCache>
            </c:strRef>
          </c:tx>
          <c:spPr>
            <a:gradFill flip="none" rotWithShape="1">
              <a:gsLst>
                <a:gs pos="0">
                  <a:srgbClr val="007272"/>
                </a:gs>
                <a:gs pos="100000">
                  <a:srgbClr val="32BCAD"/>
                </a:gs>
              </a:gsLst>
              <a:lin ang="16200000" scaled="0"/>
              <a:tileRect/>
            </a:gradFill>
          </c:spPr>
          <c:invertIfNegative val="0"/>
          <c:dLbls>
            <c:dLbl>
              <c:idx val="3"/>
              <c:layout/>
              <c:tx>
                <c:rich>
                  <a:bodyPr/>
                  <a:lstStyle/>
                  <a:p>
                    <a:r>
                      <a:rPr lang="en-US" dirty="0">
                        <a:latin typeface="Frutiger Next LT W1G" pitchFamily="34" charset="0"/>
                      </a:rPr>
                      <a:t>150</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Sheet1!$B$2:$B$5</c:f>
              <c:numCache>
                <c:formatCode>General</c:formatCode>
                <c:ptCount val="4"/>
                <c:pt idx="0">
                  <c:v>165</c:v>
                </c:pt>
                <c:pt idx="1">
                  <c:v>240</c:v>
                </c:pt>
                <c:pt idx="2">
                  <c:v>120</c:v>
                </c:pt>
                <c:pt idx="3">
                  <c:v>150</c:v>
                </c:pt>
              </c:numCache>
            </c:numRef>
          </c:val>
        </c:ser>
        <c:ser>
          <c:idx val="1"/>
          <c:order val="1"/>
          <c:tx>
            <c:strRef>
              <c:f>Sheet1!$C$1</c:f>
              <c:strCache>
                <c:ptCount val="1"/>
                <c:pt idx="0">
                  <c:v>Series 2</c:v>
                </c:pt>
              </c:strCache>
            </c:strRef>
          </c:tx>
          <c:spPr>
            <a:gradFill flip="none" rotWithShape="1">
              <a:gsLst>
                <a:gs pos="0">
                  <a:srgbClr val="005E30"/>
                </a:gs>
                <a:gs pos="100000">
                  <a:srgbClr val="87BC40"/>
                </a:gs>
              </a:gsLst>
              <a:lin ang="16200000" scaled="0"/>
              <a:tileRect/>
            </a:gradFill>
          </c:spPr>
          <c:invertIfNegative val="0"/>
          <c:dLbls>
            <c:dLbl>
              <c:idx val="3"/>
              <c:layout/>
              <c:tx>
                <c:rich>
                  <a:bodyPr/>
                  <a:lstStyle/>
                  <a:p>
                    <a:r>
                      <a:rPr lang="en-US" dirty="0">
                        <a:latin typeface="Frutiger Next LT W1G" pitchFamily="34" charset="0"/>
                      </a:rPr>
                      <a:t>330</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Sheet1!$C$2:$C$5</c:f>
              <c:numCache>
                <c:formatCode>General</c:formatCode>
                <c:ptCount val="4"/>
                <c:pt idx="0">
                  <c:v>210</c:v>
                </c:pt>
                <c:pt idx="1">
                  <c:v>290</c:v>
                </c:pt>
                <c:pt idx="2">
                  <c:v>310</c:v>
                </c:pt>
                <c:pt idx="3">
                  <c:v>330</c:v>
                </c:pt>
              </c:numCache>
            </c:numRef>
          </c:val>
        </c:ser>
        <c:ser>
          <c:idx val="2"/>
          <c:order val="2"/>
          <c:tx>
            <c:strRef>
              <c:f>Sheet1!$D$1</c:f>
              <c:strCache>
                <c:ptCount val="1"/>
                <c:pt idx="0">
                  <c:v>Series 3</c:v>
                </c:pt>
              </c:strCache>
            </c:strRef>
          </c:tx>
          <c:spPr>
            <a:gradFill flip="none" rotWithShape="1">
              <a:gsLst>
                <a:gs pos="0">
                  <a:srgbClr val="1B58A8"/>
                </a:gs>
                <a:gs pos="100000">
                  <a:srgbClr val="00ABE6"/>
                </a:gs>
              </a:gsLst>
              <a:lin ang="16200000" scaled="0"/>
              <a:tileRect/>
            </a:gradFill>
          </c:spPr>
          <c:invertIfNegative val="0"/>
          <c:dLbls>
            <c:dLbl>
              <c:idx val="3"/>
              <c:layout/>
              <c:tx>
                <c:rich>
                  <a:bodyPr/>
                  <a:lstStyle/>
                  <a:p>
                    <a:r>
                      <a:rPr lang="en-US" dirty="0">
                        <a:latin typeface="Frutiger Next LT W1G" pitchFamily="34" charset="0"/>
                      </a:rPr>
                      <a:t>67</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Sheet1!$D$2:$D$5</c:f>
              <c:numCache>
                <c:formatCode>General</c:formatCode>
                <c:ptCount val="4"/>
                <c:pt idx="0">
                  <c:v>167</c:v>
                </c:pt>
                <c:pt idx="1">
                  <c:v>210</c:v>
                </c:pt>
                <c:pt idx="2">
                  <c:v>240</c:v>
                </c:pt>
                <c:pt idx="3">
                  <c:v>67</c:v>
                </c:pt>
              </c:numCache>
            </c:numRef>
          </c:val>
        </c:ser>
        <c:dLbls>
          <c:showLegendKey val="0"/>
          <c:showVal val="0"/>
          <c:showCatName val="0"/>
          <c:showSerName val="0"/>
          <c:showPercent val="0"/>
          <c:showBubbleSize val="0"/>
        </c:dLbls>
        <c:gapWidth val="100"/>
        <c:overlap val="100"/>
        <c:axId val="140118656"/>
        <c:axId val="140128640"/>
      </c:barChart>
      <c:catAx>
        <c:axId val="140118656"/>
        <c:scaling>
          <c:orientation val="minMax"/>
        </c:scaling>
        <c:delete val="0"/>
        <c:axPos val="b"/>
        <c:numFmt formatCode="General" sourceLinked="1"/>
        <c:majorTickMark val="none"/>
        <c:minorTickMark val="none"/>
        <c:tickLblPos val="nextTo"/>
        <c:spPr>
          <a:ln w="19050">
            <a:solidFill>
              <a:schemeClr val="tx1"/>
            </a:solidFill>
          </a:ln>
        </c:spPr>
        <c:crossAx val="140128640"/>
        <c:crosses val="autoZero"/>
        <c:auto val="1"/>
        <c:lblAlgn val="ctr"/>
        <c:lblOffset val="100"/>
        <c:noMultiLvlLbl val="0"/>
      </c:catAx>
      <c:valAx>
        <c:axId val="140128640"/>
        <c:scaling>
          <c:orientation val="minMax"/>
          <c:max val="800"/>
        </c:scaling>
        <c:delete val="0"/>
        <c:axPos val="l"/>
        <c:majorGridlines>
          <c:spPr>
            <a:ln w="19050">
              <a:solidFill>
                <a:schemeClr val="accent1"/>
              </a:solidFill>
            </a:ln>
          </c:spPr>
        </c:majorGridlines>
        <c:title>
          <c:tx>
            <c:rich>
              <a:bodyPr rot="-5400000" vert="horz"/>
              <a:lstStyle/>
              <a:p>
                <a:pPr>
                  <a:defRPr sz="2000"/>
                </a:pPr>
                <a:r>
                  <a:rPr lang="en-US" sz="2000" dirty="0" smtClean="0">
                    <a:latin typeface="Frutiger Next LT W1G" pitchFamily="34" charset="0"/>
                  </a:rPr>
                  <a:t>Revenue in $M</a:t>
                </a:r>
                <a:endParaRPr lang="en-US" sz="2000" dirty="0">
                  <a:latin typeface="Frutiger Next LT W1G" pitchFamily="34" charset="0"/>
                </a:endParaRPr>
              </a:p>
            </c:rich>
          </c:tx>
          <c:layout>
            <c:manualLayout>
              <c:xMode val="edge"/>
              <c:yMode val="edge"/>
              <c:x val="1.61464181696295E-3"/>
              <c:y val="0.33612636976273003"/>
            </c:manualLayout>
          </c:layout>
          <c:overlay val="0"/>
        </c:title>
        <c:numFmt formatCode="General" sourceLinked="1"/>
        <c:majorTickMark val="out"/>
        <c:minorTickMark val="none"/>
        <c:tickLblPos val="low"/>
        <c:spPr>
          <a:ln w="19050">
            <a:solidFill>
              <a:schemeClr val="tx2"/>
            </a:solidFill>
          </a:ln>
          <a:effectLst/>
        </c:spPr>
        <c:crossAx val="140118656"/>
        <c:crosses val="autoZero"/>
        <c:crossBetween val="between"/>
        <c:minorUnit val="200"/>
      </c:valAx>
      <c:spPr>
        <a:noFill/>
        <a:ln w="25400">
          <a:noFill/>
        </a:ln>
      </c:spPr>
    </c:plotArea>
    <c:legend>
      <c:legendPos val="tr"/>
      <c:layout/>
      <c:overlay val="0"/>
      <c:txPr>
        <a:bodyPr rot="0" vert="horz" anchor="ctr" anchorCtr="0"/>
        <a:lstStyle/>
        <a:p>
          <a:pPr>
            <a:defRPr kern="0" spc="0" baseline="0"/>
          </a:pPr>
          <a:endParaRPr lang="en-US"/>
        </a:p>
      </c:txPr>
    </c:legend>
    <c:plotVisOnly val="1"/>
    <c:dispBlanksAs val="gap"/>
    <c:showDLblsOverMax val="0"/>
  </c:chart>
  <c:txPr>
    <a:bodyPr/>
    <a:lstStyle/>
    <a:p>
      <a:pPr>
        <a:defRPr sz="1800" b="0" i="0" baseline="0">
          <a:latin typeface="Frutiger Next LT W1G"/>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1604716776053"/>
          <c:y val="2.9504913233733499E-2"/>
          <c:w val="0.75163168377322598"/>
          <c:h val="0.85855499292669801"/>
        </c:manualLayout>
      </c:layout>
      <c:lineChart>
        <c:grouping val="stacked"/>
        <c:varyColors val="0"/>
        <c:ser>
          <c:idx val="0"/>
          <c:order val="0"/>
          <c:tx>
            <c:strRef>
              <c:f>Sheet1!$B$1</c:f>
              <c:strCache>
                <c:ptCount val="1"/>
                <c:pt idx="0">
                  <c:v> Series 1</c:v>
                </c:pt>
              </c:strCache>
            </c:strRef>
          </c:tx>
          <c:spPr>
            <a:ln>
              <a:solidFill>
                <a:srgbClr val="32BCAD"/>
              </a:solidFill>
              <a:headEnd type="oval"/>
              <a:tailEnd type="oval"/>
            </a:ln>
          </c:spPr>
          <c:marker>
            <c:symbol val="none"/>
          </c:marker>
          <c:dLbls>
            <c:dLbl>
              <c:idx val="3"/>
              <c:layout/>
              <c:tx>
                <c:rich>
                  <a:bodyPr/>
                  <a:lstStyle/>
                  <a:p>
                    <a:r>
                      <a:rPr lang="en-US" dirty="0">
                        <a:latin typeface="Frutiger Next LT W1G" pitchFamily="34" charset="0"/>
                      </a:rPr>
                      <a:t>150</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Sheet1!$B$2:$B$5</c:f>
              <c:numCache>
                <c:formatCode>General</c:formatCode>
                <c:ptCount val="4"/>
                <c:pt idx="0">
                  <c:v>165</c:v>
                </c:pt>
                <c:pt idx="1">
                  <c:v>240</c:v>
                </c:pt>
                <c:pt idx="2">
                  <c:v>120</c:v>
                </c:pt>
                <c:pt idx="3">
                  <c:v>150</c:v>
                </c:pt>
              </c:numCache>
            </c:numRef>
          </c:val>
          <c:smooth val="0"/>
        </c:ser>
        <c:ser>
          <c:idx val="1"/>
          <c:order val="1"/>
          <c:tx>
            <c:strRef>
              <c:f>Sheet1!$C$1</c:f>
              <c:strCache>
                <c:ptCount val="1"/>
                <c:pt idx="0">
                  <c:v> Series 2</c:v>
                </c:pt>
              </c:strCache>
            </c:strRef>
          </c:tx>
          <c:spPr>
            <a:ln>
              <a:solidFill>
                <a:srgbClr val="87BC40"/>
              </a:solidFill>
              <a:headEnd type="oval"/>
              <a:tailEnd type="oval"/>
            </a:ln>
          </c:spPr>
          <c:marker>
            <c:symbol val="none"/>
          </c:marker>
          <c:dLbls>
            <c:dLbl>
              <c:idx val="3"/>
              <c:layout/>
              <c:tx>
                <c:rich>
                  <a:bodyPr/>
                  <a:lstStyle/>
                  <a:p>
                    <a:r>
                      <a:rPr lang="en-US" dirty="0">
                        <a:latin typeface="Frutiger Next LT W1G" pitchFamily="34" charset="0"/>
                      </a:rPr>
                      <a:t>330</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Sheet1!$C$2:$C$5</c:f>
              <c:numCache>
                <c:formatCode>General</c:formatCode>
                <c:ptCount val="4"/>
                <c:pt idx="0">
                  <c:v>210</c:v>
                </c:pt>
                <c:pt idx="1">
                  <c:v>290</c:v>
                </c:pt>
                <c:pt idx="2">
                  <c:v>310</c:v>
                </c:pt>
                <c:pt idx="3">
                  <c:v>330</c:v>
                </c:pt>
              </c:numCache>
            </c:numRef>
          </c:val>
          <c:smooth val="0"/>
        </c:ser>
        <c:ser>
          <c:idx val="2"/>
          <c:order val="2"/>
          <c:tx>
            <c:strRef>
              <c:f>Sheet1!$D$1</c:f>
              <c:strCache>
                <c:ptCount val="1"/>
                <c:pt idx="0">
                  <c:v> Series 3</c:v>
                </c:pt>
              </c:strCache>
            </c:strRef>
          </c:tx>
          <c:spPr>
            <a:ln>
              <a:solidFill>
                <a:srgbClr val="00ABE6"/>
              </a:solidFill>
              <a:headEnd type="oval"/>
              <a:tailEnd type="oval"/>
            </a:ln>
          </c:spPr>
          <c:marker>
            <c:symbol val="none"/>
          </c:marker>
          <c:dLbls>
            <c:dLbl>
              <c:idx val="3"/>
              <c:layout/>
              <c:tx>
                <c:rich>
                  <a:bodyPr/>
                  <a:lstStyle/>
                  <a:p>
                    <a:r>
                      <a:rPr lang="en-US" dirty="0">
                        <a:latin typeface="Frutiger Next LT W1G" pitchFamily="34" charset="0"/>
                      </a:rPr>
                      <a:t>67</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dLblPos val="r"/>
            <c:showLegendKey val="0"/>
            <c:showVal val="0"/>
            <c:showCatName val="0"/>
            <c:showSerName val="0"/>
            <c:showPercent val="0"/>
            <c:showBubbleSize val="0"/>
            <c:extLst>
              <c:ext xmlns:c15="http://schemas.microsoft.com/office/drawing/2012/chart" uri="{CE6537A1-D6FC-4f65-9D91-7224C49458BB}">
                <c15:showLeaderLines val="0"/>
              </c:ext>
            </c:extLst>
          </c:dLbls>
          <c:cat>
            <c:numRef>
              <c:f>Sheet1!$A$2:$A$5</c:f>
              <c:numCache>
                <c:formatCode>General</c:formatCode>
                <c:ptCount val="4"/>
                <c:pt idx="0">
                  <c:v>2011</c:v>
                </c:pt>
                <c:pt idx="1">
                  <c:v>2012</c:v>
                </c:pt>
                <c:pt idx="2">
                  <c:v>2013</c:v>
                </c:pt>
                <c:pt idx="3">
                  <c:v>2014</c:v>
                </c:pt>
              </c:numCache>
            </c:numRef>
          </c:cat>
          <c:val>
            <c:numRef>
              <c:f>Sheet1!$D$2:$D$5</c:f>
              <c:numCache>
                <c:formatCode>General</c:formatCode>
                <c:ptCount val="4"/>
                <c:pt idx="0">
                  <c:v>167</c:v>
                </c:pt>
                <c:pt idx="1">
                  <c:v>210</c:v>
                </c:pt>
                <c:pt idx="2">
                  <c:v>240</c:v>
                </c:pt>
                <c:pt idx="3">
                  <c:v>67</c:v>
                </c:pt>
              </c:numCache>
            </c:numRef>
          </c:val>
          <c:smooth val="0"/>
        </c:ser>
        <c:dLbls>
          <c:showLegendKey val="0"/>
          <c:showVal val="0"/>
          <c:showCatName val="0"/>
          <c:showSerName val="0"/>
          <c:showPercent val="0"/>
          <c:showBubbleSize val="0"/>
        </c:dLbls>
        <c:marker val="1"/>
        <c:smooth val="0"/>
        <c:axId val="140211712"/>
        <c:axId val="140213248"/>
      </c:lineChart>
      <c:catAx>
        <c:axId val="140211712"/>
        <c:scaling>
          <c:orientation val="minMax"/>
        </c:scaling>
        <c:delete val="0"/>
        <c:axPos val="b"/>
        <c:numFmt formatCode="General" sourceLinked="1"/>
        <c:majorTickMark val="none"/>
        <c:minorTickMark val="none"/>
        <c:tickLblPos val="nextTo"/>
        <c:spPr>
          <a:ln w="19050">
            <a:solidFill>
              <a:schemeClr val="tx1"/>
            </a:solidFill>
          </a:ln>
        </c:spPr>
        <c:crossAx val="140213248"/>
        <c:crosses val="autoZero"/>
        <c:auto val="1"/>
        <c:lblAlgn val="ctr"/>
        <c:lblOffset val="100"/>
        <c:noMultiLvlLbl val="0"/>
      </c:catAx>
      <c:valAx>
        <c:axId val="140213248"/>
        <c:scaling>
          <c:orientation val="minMax"/>
          <c:max val="800"/>
        </c:scaling>
        <c:delete val="0"/>
        <c:axPos val="l"/>
        <c:majorGridlines>
          <c:spPr>
            <a:ln w="19050">
              <a:solidFill>
                <a:schemeClr val="accent1"/>
              </a:solidFill>
            </a:ln>
          </c:spPr>
        </c:majorGridlines>
        <c:title>
          <c:tx>
            <c:rich>
              <a:bodyPr rot="-5400000" vert="horz"/>
              <a:lstStyle/>
              <a:p>
                <a:pPr>
                  <a:defRPr sz="2000"/>
                </a:pPr>
                <a:r>
                  <a:rPr lang="en-US" sz="2000" dirty="0" smtClean="0">
                    <a:latin typeface="Frutiger Next LT W1G" pitchFamily="34" charset="0"/>
                  </a:rPr>
                  <a:t>Revenue in $M</a:t>
                </a:r>
                <a:endParaRPr lang="en-US" sz="2000" dirty="0">
                  <a:latin typeface="Frutiger Next LT W1G" pitchFamily="34" charset="0"/>
                </a:endParaRPr>
              </a:p>
            </c:rich>
          </c:tx>
          <c:layout>
            <c:manualLayout>
              <c:xMode val="edge"/>
              <c:yMode val="edge"/>
              <c:x val="1.61464181696295E-3"/>
              <c:y val="0.325438599444066"/>
            </c:manualLayout>
          </c:layout>
          <c:overlay val="0"/>
        </c:title>
        <c:numFmt formatCode="General" sourceLinked="1"/>
        <c:majorTickMark val="out"/>
        <c:minorTickMark val="none"/>
        <c:tickLblPos val="low"/>
        <c:spPr>
          <a:ln w="19050">
            <a:solidFill>
              <a:schemeClr val="tx2"/>
            </a:solidFill>
          </a:ln>
          <a:effectLst/>
        </c:spPr>
        <c:crossAx val="140211712"/>
        <c:crosses val="autoZero"/>
        <c:crossBetween val="between"/>
        <c:minorUnit val="200"/>
      </c:valAx>
    </c:plotArea>
    <c:legend>
      <c:legendPos val="tr"/>
      <c:layout/>
      <c:overlay val="0"/>
    </c:legend>
    <c:plotVisOnly val="1"/>
    <c:dispBlanksAs val="gap"/>
    <c:showDLblsOverMax val="0"/>
  </c:chart>
  <c:txPr>
    <a:bodyPr/>
    <a:lstStyle/>
    <a:p>
      <a:pPr>
        <a:defRPr sz="1800" b="0" i="0" baseline="0">
          <a:latin typeface="Frutiger Next LT W1G"/>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title>
      <c:tx>
        <c:rich>
          <a:bodyPr/>
          <a:lstStyle/>
          <a:p>
            <a:pPr>
              <a:defRPr/>
            </a:pPr>
            <a:r>
              <a:rPr lang="en-US" smtClean="0">
                <a:latin typeface="Frutiger Next LT W1G" pitchFamily="34" charset="0"/>
              </a:rPr>
              <a:t>2014 </a:t>
            </a:r>
            <a:r>
              <a:rPr lang="en-US" dirty="0" smtClean="0">
                <a:latin typeface="Frutiger Next LT W1G" pitchFamily="34" charset="0"/>
              </a:rPr>
              <a:t>revenue in $M</a:t>
            </a:r>
            <a:endParaRPr lang="en-US" dirty="0">
              <a:latin typeface="Frutiger Next LT W1G" pitchFamily="34" charset="0"/>
            </a:endParaRPr>
          </a:p>
        </c:rich>
      </c:tx>
      <c:layout>
        <c:manualLayout>
          <c:xMode val="edge"/>
          <c:yMode val="edge"/>
          <c:x val="0.21496630921599599"/>
          <c:y val="1.58630732605635E-2"/>
        </c:manualLayout>
      </c:layout>
      <c:overlay val="0"/>
    </c:title>
    <c:autoTitleDeleted val="0"/>
    <c:plotArea>
      <c:layout>
        <c:manualLayout>
          <c:layoutTarget val="inner"/>
          <c:xMode val="edge"/>
          <c:yMode val="edge"/>
          <c:x val="0.10154318486852799"/>
          <c:y val="0.23642788414733201"/>
          <c:w val="0.77169321384596601"/>
          <c:h val="0.88739734530534797"/>
        </c:manualLayout>
      </c:layout>
      <c:pieChart>
        <c:varyColors val="1"/>
        <c:ser>
          <c:idx val="0"/>
          <c:order val="0"/>
          <c:tx>
            <c:strRef>
              <c:f>Sheet1!$B$1</c:f>
              <c:strCache>
                <c:ptCount val="1"/>
                <c:pt idx="0">
                  <c:v>2014</c:v>
                </c:pt>
              </c:strCache>
            </c:strRef>
          </c:tx>
          <c:spPr>
            <a:ln w="63500">
              <a:noFill/>
              <a:headEnd type="oval"/>
              <a:tailEnd type="oval"/>
            </a:ln>
            <a:effectLst/>
          </c:spPr>
          <c:explosion val="2"/>
          <c:dPt>
            <c:idx val="0"/>
            <c:bubble3D val="0"/>
            <c:spPr>
              <a:gradFill flip="none" rotWithShape="1">
                <a:gsLst>
                  <a:gs pos="0">
                    <a:srgbClr val="1B58A8"/>
                  </a:gs>
                  <a:gs pos="100000">
                    <a:srgbClr val="00ABE6"/>
                  </a:gs>
                </a:gsLst>
                <a:lin ang="16200000" scaled="0"/>
                <a:tileRect/>
              </a:gradFill>
              <a:ln w="63500">
                <a:noFill/>
                <a:headEnd type="oval"/>
                <a:tailEnd type="oval"/>
              </a:ln>
              <a:effectLst/>
            </c:spPr>
          </c:dPt>
          <c:dPt>
            <c:idx val="1"/>
            <c:bubble3D val="0"/>
            <c:spPr>
              <a:gradFill flip="none" rotWithShape="1">
                <a:gsLst>
                  <a:gs pos="0">
                    <a:srgbClr val="005E30"/>
                  </a:gs>
                  <a:gs pos="100000">
                    <a:srgbClr val="87BC40"/>
                  </a:gs>
                </a:gsLst>
                <a:lin ang="16200000" scaled="0"/>
                <a:tileRect/>
              </a:gradFill>
              <a:ln w="63500">
                <a:noFill/>
                <a:headEnd type="oval"/>
                <a:tailEnd type="oval"/>
              </a:ln>
              <a:effectLst/>
            </c:spPr>
          </c:dPt>
          <c:dPt>
            <c:idx val="2"/>
            <c:bubble3D val="0"/>
            <c:spPr>
              <a:gradFill flip="none" rotWithShape="1">
                <a:gsLst>
                  <a:gs pos="0">
                    <a:srgbClr val="007272"/>
                  </a:gs>
                  <a:gs pos="100000">
                    <a:srgbClr val="32BCAD"/>
                  </a:gs>
                </a:gsLst>
                <a:lin ang="16200000" scaled="0"/>
                <a:tileRect/>
              </a:gradFill>
              <a:ln w="63500">
                <a:noFill/>
                <a:headEnd type="oval"/>
                <a:tailEnd type="oval"/>
              </a:ln>
              <a:effectLst/>
            </c:spPr>
          </c:dPt>
          <c:dLbls>
            <c:dLbl>
              <c:idx val="0"/>
              <c:layout>
                <c:manualLayout>
                  <c:x val="-0.140934343193969"/>
                  <c:y val="0.14899166973654099"/>
                </c:manualLayout>
              </c:layout>
              <c:tx>
                <c:rich>
                  <a:bodyPr/>
                  <a:lstStyle/>
                  <a:p>
                    <a:pPr>
                      <a:defRPr sz="1800">
                        <a:solidFill>
                          <a:schemeClr val="tx1"/>
                        </a:solidFill>
                      </a:defRPr>
                    </a:pPr>
                    <a:r>
                      <a:rPr lang="en-US" kern="0" baseline="0" dirty="0">
                        <a:latin typeface="Frutiger Next LT W1G" pitchFamily="34" charset="0"/>
                      </a:rPr>
                      <a:t>67
12%</a:t>
                    </a:r>
                  </a:p>
                </c:rich>
              </c:tx>
              <c:spPr/>
              <c:dLblPos val="bestFit"/>
              <c:showLegendKey val="0"/>
              <c:showVal val="1"/>
              <c:showCatName val="0"/>
              <c:showSerName val="0"/>
              <c:showPercent val="1"/>
              <c:showBubbleSize val="0"/>
              <c:extLst>
                <c:ext xmlns:c15="http://schemas.microsoft.com/office/drawing/2012/chart" uri="{CE6537A1-D6FC-4f65-9D91-7224C49458BB}"/>
              </c:extLst>
            </c:dLbl>
            <c:dLbl>
              <c:idx val="1"/>
              <c:layout>
                <c:manualLayout>
                  <c:x val="-0.114098263374335"/>
                  <c:y val="-0.19235479465289099"/>
                </c:manualLayout>
              </c:layout>
              <c:tx>
                <c:rich>
                  <a:bodyPr/>
                  <a:lstStyle/>
                  <a:p>
                    <a:pPr>
                      <a:defRPr sz="1800">
                        <a:solidFill>
                          <a:schemeClr val="tx1"/>
                        </a:solidFill>
                      </a:defRPr>
                    </a:pPr>
                    <a:r>
                      <a:rPr lang="en-US" dirty="0">
                        <a:latin typeface="Frutiger Next LT W1G" pitchFamily="34" charset="0"/>
                      </a:rPr>
                      <a:t>330
60%</a:t>
                    </a:r>
                  </a:p>
                </c:rich>
              </c:tx>
              <c:spPr/>
              <c:dLblPos val="bestFit"/>
              <c:showLegendKey val="0"/>
              <c:showVal val="1"/>
              <c:showCatName val="0"/>
              <c:showSerName val="0"/>
              <c:showPercent val="1"/>
              <c:showBubbleSize val="0"/>
              <c:extLst>
                <c:ext xmlns:c15="http://schemas.microsoft.com/office/drawing/2012/chart" uri="{CE6537A1-D6FC-4f65-9D91-7224C49458BB}"/>
              </c:extLst>
            </c:dLbl>
            <c:dLbl>
              <c:idx val="2"/>
              <c:layout>
                <c:manualLayout>
                  <c:x val="0.20903098279858101"/>
                  <c:y val="0.138770525263961"/>
                </c:manualLayout>
              </c:layout>
              <c:tx>
                <c:rich>
                  <a:bodyPr/>
                  <a:lstStyle/>
                  <a:p>
                    <a:pPr>
                      <a:defRPr sz="1800">
                        <a:solidFill>
                          <a:schemeClr val="tx1"/>
                        </a:solidFill>
                      </a:defRPr>
                    </a:pPr>
                    <a:r>
                      <a:rPr lang="en-US" dirty="0">
                        <a:latin typeface="Frutiger Next LT W1G" pitchFamily="34" charset="0"/>
                      </a:rPr>
                      <a:t>150
28%</a:t>
                    </a:r>
                  </a:p>
                </c:rich>
              </c:tx>
              <c:spPr/>
              <c:dLblPos val="bestFit"/>
              <c:showLegendKey val="0"/>
              <c:showVal val="1"/>
              <c:showCatName val="0"/>
              <c:showSerName val="0"/>
              <c:showPercent val="1"/>
              <c:showBubbleSize val="0"/>
              <c:extLst>
                <c:ext xmlns:c15="http://schemas.microsoft.com/office/drawing/2012/chart" uri="{CE6537A1-D6FC-4f65-9D91-7224C49458BB}"/>
              </c:extLst>
            </c:dLbl>
            <c:spPr>
              <a:noFill/>
              <a:ln>
                <a:noFill/>
              </a:ln>
              <a:effectLst/>
            </c:spPr>
            <c:txPr>
              <a:bodyPr/>
              <a:lstStyle/>
              <a:p>
                <a:pPr>
                  <a:defRPr sz="2400">
                    <a:solidFill>
                      <a:schemeClr val="tx1"/>
                    </a:solidFill>
                  </a:defRPr>
                </a:pPr>
                <a:endParaRPr lang="en-US"/>
              </a:p>
            </c:txPr>
            <c:dLblPos val="ctr"/>
            <c:showLegendKey val="0"/>
            <c:showVal val="1"/>
            <c:showCatName val="0"/>
            <c:showSerName val="0"/>
            <c:showPercent val="1"/>
            <c:showBubbleSize val="0"/>
            <c:separator>
</c:separator>
            <c:showLeaderLines val="1"/>
            <c:extLst>
              <c:ext xmlns:c15="http://schemas.microsoft.com/office/drawing/2012/chart" uri="{CE6537A1-D6FC-4f65-9D91-7224C49458BB}"/>
            </c:extLst>
          </c:dLbls>
          <c:cat>
            <c:strRef>
              <c:f>Sheet1!$A$2:$A$4</c:f>
              <c:strCache>
                <c:ptCount val="3"/>
                <c:pt idx="0">
                  <c:v>Series 3</c:v>
                </c:pt>
                <c:pt idx="1">
                  <c:v>Series 2</c:v>
                </c:pt>
                <c:pt idx="2">
                  <c:v>Series 1</c:v>
                </c:pt>
              </c:strCache>
            </c:strRef>
          </c:cat>
          <c:val>
            <c:numRef>
              <c:f>Sheet1!$B$2:$B$4</c:f>
              <c:numCache>
                <c:formatCode>General</c:formatCode>
                <c:ptCount val="3"/>
                <c:pt idx="0">
                  <c:v>67</c:v>
                </c:pt>
                <c:pt idx="1">
                  <c:v>330</c:v>
                </c:pt>
                <c:pt idx="2">
                  <c:v>150</c:v>
                </c:pt>
              </c:numCache>
            </c:numRef>
          </c:val>
        </c:ser>
        <c:dLbls>
          <c:dLblPos val="bestFit"/>
          <c:showLegendKey val="0"/>
          <c:showVal val="0"/>
          <c:showCatName val="0"/>
          <c:showSerName val="0"/>
          <c:showPercent val="1"/>
          <c:showBubbleSize val="0"/>
          <c:showLeaderLines val="1"/>
        </c:dLbls>
        <c:firstSliceAng val="0"/>
      </c:pieChart>
    </c:plotArea>
    <c:legend>
      <c:legendPos val="tr"/>
      <c:layout>
        <c:manualLayout>
          <c:xMode val="edge"/>
          <c:yMode val="edge"/>
          <c:x val="0.73748212611216202"/>
          <c:y val="9.5922096744680205E-2"/>
          <c:w val="0.24482681685646601"/>
          <c:h val="0.17562781326256299"/>
        </c:manualLayout>
      </c:layout>
      <c:overlay val="0"/>
    </c:legend>
    <c:plotVisOnly val="1"/>
    <c:dispBlanksAs val="gap"/>
    <c:showDLblsOverMax val="0"/>
  </c:chart>
  <c:txPr>
    <a:bodyPr/>
    <a:lstStyle/>
    <a:p>
      <a:pPr>
        <a:defRPr sz="1800" b="0" i="0" baseline="0">
          <a:latin typeface="Frutiger Next LT W1G"/>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Frutiger Next LT W1G"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7C2776-B9DD-1946-9831-785CA23AC1F1}" type="datetime1">
              <a:rPr lang="en-US" smtClean="0">
                <a:latin typeface="Frutiger Next LT W1G" pitchFamily="34" charset="0"/>
              </a:rPr>
              <a:t>10/25/2016</a:t>
            </a:fld>
            <a:endParaRPr lang="en-US" dirty="0">
              <a:latin typeface="Frutiger Next LT W1G"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Frutiger Next LT W1G"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ECB827-1CCB-B349-98A7-AAC485CBB65F}" type="slidenum">
              <a:rPr lang="en-US" smtClean="0">
                <a:latin typeface="Frutiger Next LT W1G" pitchFamily="34" charset="0"/>
              </a:rPr>
              <a:t>‹#›</a:t>
            </a:fld>
            <a:endParaRPr lang="en-US" dirty="0">
              <a:latin typeface="Frutiger Next LT W1G" pitchFamily="34" charset="0"/>
            </a:endParaRPr>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utiger Next LT W1G"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Frutiger Next LT W1G" pitchFamily="34" charset="0"/>
              </a:defRPr>
            </a:lvl1pPr>
          </a:lstStyle>
          <a:p>
            <a:fld id="{13A1C7DD-7A43-8947-A922-8561F0BA9BCC}" type="datetime1">
              <a:rPr lang="en-US" smtClean="0"/>
              <a:pPr/>
              <a:t>10/25/2016</a:t>
            </a:fld>
            <a:endParaRPr lang="en-US" dirty="0"/>
          </a:p>
        </p:txBody>
      </p:sp>
      <p:sp>
        <p:nvSpPr>
          <p:cNvPr id="4" name="Slide Image Placeholder 3"/>
          <p:cNvSpPr>
            <a:spLocks noGrp="1" noRot="1" noChangeAspect="1"/>
          </p:cNvSpPr>
          <p:nvPr>
            <p:ph type="sldImg" idx="2"/>
          </p:nvPr>
        </p:nvSpPr>
        <p:spPr>
          <a:xfrm>
            <a:off x="1544594" y="569955"/>
            <a:ext cx="3707027" cy="278027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799" y="4056995"/>
            <a:ext cx="5985258" cy="440120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685799" y="8798011"/>
            <a:ext cx="2971800" cy="344402"/>
          </a:xfrm>
          <a:prstGeom prst="rect">
            <a:avLst/>
          </a:prstGeom>
        </p:spPr>
        <p:txBody>
          <a:bodyPr vert="horz" lIns="91440" tIns="45720" rIns="91440" bIns="45720" rtlCol="0" anchor="b"/>
          <a:lstStyle>
            <a:lvl1pPr algn="l">
              <a:defRPr sz="1200">
                <a:latin typeface="Frutiger Next LT W1G" pitchFamily="34" charset="0"/>
              </a:defRPr>
            </a:lvl1pPr>
          </a:lstStyle>
          <a:p>
            <a:endParaRPr lang="en-US" dirty="0"/>
          </a:p>
        </p:txBody>
      </p:sp>
      <p:sp>
        <p:nvSpPr>
          <p:cNvPr id="7" name="Slide Number Placeholder 6"/>
          <p:cNvSpPr>
            <a:spLocks noGrp="1"/>
          </p:cNvSpPr>
          <p:nvPr>
            <p:ph type="sldNum" sz="quarter" idx="5"/>
          </p:nvPr>
        </p:nvSpPr>
        <p:spPr>
          <a:xfrm>
            <a:off x="6277228" y="8798011"/>
            <a:ext cx="393829" cy="344402"/>
          </a:xfrm>
          <a:prstGeom prst="rect">
            <a:avLst/>
          </a:prstGeom>
        </p:spPr>
        <p:txBody>
          <a:bodyPr vert="horz" lIns="91440" tIns="45720" rIns="91440" bIns="45720" rtlCol="0" anchor="b"/>
          <a:lstStyle>
            <a:lvl1pPr algn="r">
              <a:defRPr sz="1200">
                <a:latin typeface="Frutiger Next LT W1G" pitchFamily="34" charset="0"/>
              </a:defRPr>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571211" rtl="0" eaLnBrk="1" latinLnBrk="0" hangingPunct="1">
      <a:spcBef>
        <a:spcPts val="600"/>
      </a:spcBef>
      <a:defRPr sz="1000" kern="1200">
        <a:solidFill>
          <a:schemeClr val="tx1"/>
        </a:solidFill>
        <a:latin typeface="Frutiger Next LT W1G" pitchFamily="34" charset="0"/>
        <a:ea typeface="+mn-ea"/>
        <a:cs typeface="+mn-cs"/>
      </a:defRPr>
    </a:lvl1pPr>
    <a:lvl2pPr marL="395288" indent="-171450" algn="l" defTabSz="571211" rtl="0" eaLnBrk="1" latinLnBrk="0" hangingPunct="1">
      <a:spcBef>
        <a:spcPts val="600"/>
      </a:spcBef>
      <a:buFont typeface="Arial" pitchFamily="34" charset="0"/>
      <a:buChar char="•"/>
      <a:defRPr sz="1000" kern="1200">
        <a:solidFill>
          <a:schemeClr val="tx1"/>
        </a:solidFill>
        <a:latin typeface="Frutiger Next LT W1G" pitchFamily="34" charset="0"/>
        <a:ea typeface="+mn-ea"/>
        <a:cs typeface="+mn-cs"/>
      </a:defRPr>
    </a:lvl2pPr>
    <a:lvl3pPr marL="630238" indent="-171450" algn="l" defTabSz="571211" rtl="0" eaLnBrk="1" latinLnBrk="0" hangingPunct="1">
      <a:spcBef>
        <a:spcPts val="600"/>
      </a:spcBef>
      <a:buFont typeface="Arial" pitchFamily="34" charset="0"/>
      <a:buChar char="•"/>
      <a:defRPr sz="1000" kern="1200">
        <a:solidFill>
          <a:schemeClr val="tx1"/>
        </a:solidFill>
        <a:latin typeface="Frutiger Next LT W1G" pitchFamily="34" charset="0"/>
        <a:ea typeface="+mn-ea"/>
        <a:cs typeface="+mn-cs"/>
      </a:defRPr>
    </a:lvl3pPr>
    <a:lvl4pPr marL="852488" indent="-171450" algn="l" defTabSz="571211" rtl="0" eaLnBrk="1" latinLnBrk="0" hangingPunct="1">
      <a:spcBef>
        <a:spcPts val="600"/>
      </a:spcBef>
      <a:buFont typeface="Arial" pitchFamily="34" charset="0"/>
      <a:buChar char="•"/>
      <a:defRPr sz="1000" kern="1200">
        <a:solidFill>
          <a:schemeClr val="tx1"/>
        </a:solidFill>
        <a:latin typeface="Frutiger Next LT W1G" pitchFamily="34" charset="0"/>
        <a:ea typeface="+mn-ea"/>
        <a:cs typeface="+mn-cs"/>
      </a:defRPr>
    </a:lvl4pPr>
    <a:lvl5pPr marL="1087438" indent="-171450" algn="l" defTabSz="571211" rtl="0" eaLnBrk="1" latinLnBrk="0" hangingPunct="1">
      <a:spcBef>
        <a:spcPts val="600"/>
      </a:spcBef>
      <a:buFont typeface="Arial" pitchFamily="34" charset="0"/>
      <a:buChar char="•"/>
      <a:defRPr sz="1000" kern="1200">
        <a:solidFill>
          <a:schemeClr val="tx1"/>
        </a:solidFill>
        <a:latin typeface="Frutiger Next LT W1G" pitchFamily="34" charset="0"/>
        <a:ea typeface="+mn-ea"/>
        <a:cs typeface="+mn-cs"/>
      </a:defRPr>
    </a:lvl5pPr>
    <a:lvl6pPr marL="2856055" algn="l" defTabSz="571211" rtl="0" eaLnBrk="1" latinLnBrk="0" hangingPunct="1">
      <a:defRPr sz="1500" kern="1200">
        <a:solidFill>
          <a:schemeClr val="tx1"/>
        </a:solidFill>
        <a:latin typeface="+mn-lt"/>
        <a:ea typeface="+mn-ea"/>
        <a:cs typeface="+mn-cs"/>
      </a:defRPr>
    </a:lvl6pPr>
    <a:lvl7pPr marL="3427265" algn="l" defTabSz="571211" rtl="0" eaLnBrk="1" latinLnBrk="0" hangingPunct="1">
      <a:defRPr sz="1500" kern="1200">
        <a:solidFill>
          <a:schemeClr val="tx1"/>
        </a:solidFill>
        <a:latin typeface="+mn-lt"/>
        <a:ea typeface="+mn-ea"/>
        <a:cs typeface="+mn-cs"/>
      </a:defRPr>
    </a:lvl7pPr>
    <a:lvl8pPr marL="3998477" algn="l" defTabSz="571211" rtl="0" eaLnBrk="1" latinLnBrk="0" hangingPunct="1">
      <a:defRPr sz="1500" kern="1200">
        <a:solidFill>
          <a:schemeClr val="tx1"/>
        </a:solidFill>
        <a:latin typeface="+mn-lt"/>
        <a:ea typeface="+mn-ea"/>
        <a:cs typeface="+mn-cs"/>
      </a:defRPr>
    </a:lvl8pPr>
    <a:lvl9pPr marL="4569687" algn="l" defTabSz="57121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a:xfrm>
            <a:off x="877331" y="4343400"/>
            <a:ext cx="5795318" cy="4454611"/>
          </a:xfrm>
        </p:spPr>
        <p:txBody>
          <a:bodyPr/>
          <a:lstStyle/>
          <a:p>
            <a:pPr>
              <a:spcBef>
                <a:spcPts val="0"/>
              </a:spcBef>
            </a:pPr>
            <a:endParaRPr lang="en-US" sz="1000"/>
          </a:p>
        </p:txBody>
      </p:sp>
      <p:sp>
        <p:nvSpPr>
          <p:cNvPr id="4" name="Slide Number Placeholder 3"/>
          <p:cNvSpPr>
            <a:spLocks noGrp="1"/>
          </p:cNvSpPr>
          <p:nvPr>
            <p:ph type="sldNum" sz="quarter" idx="10"/>
          </p:nvPr>
        </p:nvSpPr>
        <p:spPr/>
        <p:txBody>
          <a:bodyPr/>
          <a:lstStyle/>
          <a:p>
            <a:fld id="{73E9330B-B1DA-214B-A229-0CB8492B91A5}" type="slidenum">
              <a:rPr lang="en-US" smtClean="0"/>
              <a:pPr/>
              <a:t>1</a:t>
            </a:fld>
            <a:endParaRPr lang="en-US" dirty="0"/>
          </a:p>
        </p:txBody>
      </p:sp>
    </p:spTree>
    <p:extLst>
      <p:ext uri="{BB962C8B-B14F-4D97-AF65-F5344CB8AC3E}">
        <p14:creationId xmlns:p14="http://schemas.microsoft.com/office/powerpoint/2010/main" val="1367406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10</a:t>
            </a:fld>
            <a:endParaRPr lang="en-US" dirty="0"/>
          </a:p>
        </p:txBody>
      </p:sp>
    </p:spTree>
    <p:extLst>
      <p:ext uri="{BB962C8B-B14F-4D97-AF65-F5344CB8AC3E}">
        <p14:creationId xmlns:p14="http://schemas.microsoft.com/office/powerpoint/2010/main" val="230231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11</a:t>
            </a:fld>
            <a:endParaRPr lang="en-US" dirty="0"/>
          </a:p>
        </p:txBody>
      </p:sp>
    </p:spTree>
    <p:extLst>
      <p:ext uri="{BB962C8B-B14F-4D97-AF65-F5344CB8AC3E}">
        <p14:creationId xmlns:p14="http://schemas.microsoft.com/office/powerpoint/2010/main" val="300041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6388" y="571500"/>
            <a:ext cx="3705225" cy="2779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12</a:t>
            </a:fld>
            <a:endParaRPr lang="en-US" dirty="0"/>
          </a:p>
        </p:txBody>
      </p:sp>
    </p:spTree>
    <p:extLst>
      <p:ext uri="{BB962C8B-B14F-4D97-AF65-F5344CB8AC3E}">
        <p14:creationId xmlns:p14="http://schemas.microsoft.com/office/powerpoint/2010/main" val="1377718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13</a:t>
            </a:fld>
            <a:endParaRPr lang="en-US" dirty="0"/>
          </a:p>
        </p:txBody>
      </p:sp>
    </p:spTree>
    <p:extLst>
      <p:ext uri="{BB962C8B-B14F-4D97-AF65-F5344CB8AC3E}">
        <p14:creationId xmlns:p14="http://schemas.microsoft.com/office/powerpoint/2010/main" val="2323835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14</a:t>
            </a:fld>
            <a:endParaRPr lang="en-US" dirty="0"/>
          </a:p>
        </p:txBody>
      </p:sp>
    </p:spTree>
    <p:extLst>
      <p:ext uri="{BB962C8B-B14F-4D97-AF65-F5344CB8AC3E}">
        <p14:creationId xmlns:p14="http://schemas.microsoft.com/office/powerpoint/2010/main" val="106629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15</a:t>
            </a:fld>
            <a:endParaRPr lang="en-US" dirty="0"/>
          </a:p>
        </p:txBody>
      </p:sp>
    </p:spTree>
    <p:extLst>
      <p:ext uri="{BB962C8B-B14F-4D97-AF65-F5344CB8AC3E}">
        <p14:creationId xmlns:p14="http://schemas.microsoft.com/office/powerpoint/2010/main" val="3384858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16</a:t>
            </a:fld>
            <a:endParaRPr lang="en-US" dirty="0"/>
          </a:p>
        </p:txBody>
      </p:sp>
    </p:spTree>
    <p:extLst>
      <p:ext uri="{BB962C8B-B14F-4D97-AF65-F5344CB8AC3E}">
        <p14:creationId xmlns:p14="http://schemas.microsoft.com/office/powerpoint/2010/main" val="998075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2</a:t>
            </a:fld>
            <a:endParaRPr lang="en-US" dirty="0"/>
          </a:p>
        </p:txBody>
      </p:sp>
    </p:spTree>
    <p:extLst>
      <p:ext uri="{BB962C8B-B14F-4D97-AF65-F5344CB8AC3E}">
        <p14:creationId xmlns:p14="http://schemas.microsoft.com/office/powerpoint/2010/main" val="4224257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3</a:t>
            </a:fld>
            <a:endParaRPr lang="en-US" dirty="0"/>
          </a:p>
        </p:txBody>
      </p:sp>
    </p:spTree>
    <p:extLst>
      <p:ext uri="{BB962C8B-B14F-4D97-AF65-F5344CB8AC3E}">
        <p14:creationId xmlns:p14="http://schemas.microsoft.com/office/powerpoint/2010/main" val="3567379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4</a:t>
            </a:fld>
            <a:endParaRPr lang="en-US" dirty="0"/>
          </a:p>
        </p:txBody>
      </p:sp>
    </p:spTree>
    <p:extLst>
      <p:ext uri="{BB962C8B-B14F-4D97-AF65-F5344CB8AC3E}">
        <p14:creationId xmlns:p14="http://schemas.microsoft.com/office/powerpoint/2010/main" val="2248652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5</a:t>
            </a:fld>
            <a:endParaRPr lang="en-US" dirty="0"/>
          </a:p>
        </p:txBody>
      </p:sp>
    </p:spTree>
    <p:extLst>
      <p:ext uri="{BB962C8B-B14F-4D97-AF65-F5344CB8AC3E}">
        <p14:creationId xmlns:p14="http://schemas.microsoft.com/office/powerpoint/2010/main" val="146469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6</a:t>
            </a:fld>
            <a:endParaRPr lang="en-US" dirty="0"/>
          </a:p>
        </p:txBody>
      </p:sp>
    </p:spTree>
    <p:extLst>
      <p:ext uri="{BB962C8B-B14F-4D97-AF65-F5344CB8AC3E}">
        <p14:creationId xmlns:p14="http://schemas.microsoft.com/office/powerpoint/2010/main" val="359847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6388" y="590550"/>
            <a:ext cx="3705225" cy="27797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t>7</a:t>
            </a:fld>
            <a:endParaRPr lang="en-US" dirty="0"/>
          </a:p>
        </p:txBody>
      </p:sp>
    </p:spTree>
    <p:extLst>
      <p:ext uri="{BB962C8B-B14F-4D97-AF65-F5344CB8AC3E}">
        <p14:creationId xmlns:p14="http://schemas.microsoft.com/office/powerpoint/2010/main" val="299851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8</a:t>
            </a:fld>
            <a:endParaRPr lang="en-US" dirty="0"/>
          </a:p>
        </p:txBody>
      </p:sp>
    </p:spTree>
    <p:extLst>
      <p:ext uri="{BB962C8B-B14F-4D97-AF65-F5344CB8AC3E}">
        <p14:creationId xmlns:p14="http://schemas.microsoft.com/office/powerpoint/2010/main" val="3179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44638" y="569913"/>
            <a:ext cx="3706812" cy="277971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9</a:t>
            </a:fld>
            <a:endParaRPr lang="en-US" dirty="0"/>
          </a:p>
        </p:txBody>
      </p:sp>
    </p:spTree>
    <p:extLst>
      <p:ext uri="{BB962C8B-B14F-4D97-AF65-F5344CB8AC3E}">
        <p14:creationId xmlns:p14="http://schemas.microsoft.com/office/powerpoint/2010/main" val="2084697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157" r="-21"/>
          <a:stretch/>
        </p:blipFill>
        <p:spPr>
          <a:xfrm>
            <a:off x="-21857" y="0"/>
            <a:ext cx="9180576" cy="6866622"/>
          </a:xfrm>
          <a:prstGeom prst="rect">
            <a:avLst/>
          </a:prstGeom>
        </p:spPr>
      </p:pic>
      <p:sp>
        <p:nvSpPr>
          <p:cNvPr id="2" name="Rectangle 1"/>
          <p:cNvSpPr/>
          <p:nvPr/>
        </p:nvSpPr>
        <p:spPr>
          <a:xfrm>
            <a:off x="-12719" y="1820073"/>
            <a:ext cx="9156719" cy="3066252"/>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Frutiger Next LT W1G" pitchFamily="34" charset="0"/>
            </a:endParaRPr>
          </a:p>
        </p:txBody>
      </p:sp>
      <p:sp>
        <p:nvSpPr>
          <p:cNvPr id="4" name="Text Placeholder 2"/>
          <p:cNvSpPr>
            <a:spLocks noGrp="1"/>
          </p:cNvSpPr>
          <p:nvPr>
            <p:ph type="body" sz="quarter" idx="10" hasCustomPrompt="1"/>
          </p:nvPr>
        </p:nvSpPr>
        <p:spPr>
          <a:xfrm>
            <a:off x="457202" y="2432343"/>
            <a:ext cx="8583722" cy="1205087"/>
          </a:xfrm>
          <a:prstGeom prst="rect">
            <a:avLst/>
          </a:prstGeom>
        </p:spPr>
        <p:txBody>
          <a:bodyPr lIns="0" tIns="0" rIns="0" bIns="0">
            <a:noAutofit/>
          </a:bodyPr>
          <a:lstStyle>
            <a:lvl1pPr marL="0" indent="0">
              <a:spcBef>
                <a:spcPts val="0"/>
              </a:spcBef>
              <a:buNone/>
              <a:defRPr sz="3000" b="1" baseline="0">
                <a:solidFill>
                  <a:schemeClr val="accent4"/>
                </a:solidFill>
                <a:latin typeface="Artifakt ElementOfc" panose="020B0504020101020102" pitchFamily="34" charset="0"/>
                <a:cs typeface="Artifakt ElementOfc" panose="020B0504020101020102" pitchFamily="34" charset="0"/>
              </a:defRPr>
            </a:lvl1pPr>
          </a:lstStyle>
          <a:p>
            <a:r>
              <a:rPr lang="en-US" sz="2800" dirty="0" smtClean="0"/>
              <a:t>Main title can extend over one </a:t>
            </a:r>
            <a:br>
              <a:rPr lang="en-US" sz="2800" dirty="0" smtClean="0"/>
            </a:br>
            <a:r>
              <a:rPr lang="en-US" sz="2800" dirty="0" smtClean="0"/>
              <a:t>or two lines</a:t>
            </a:r>
            <a:endParaRPr lang="en-US" sz="2800" dirty="0"/>
          </a:p>
        </p:txBody>
      </p:sp>
      <p:sp>
        <p:nvSpPr>
          <p:cNvPr id="5" name="Text Placeholder 4"/>
          <p:cNvSpPr>
            <a:spLocks noGrp="1"/>
          </p:cNvSpPr>
          <p:nvPr>
            <p:ph type="body" sz="quarter" idx="12" hasCustomPrompt="1"/>
          </p:nvPr>
        </p:nvSpPr>
        <p:spPr>
          <a:xfrm>
            <a:off x="457203" y="3728701"/>
            <a:ext cx="5397356" cy="387255"/>
          </a:xfrm>
          <a:prstGeom prst="rect">
            <a:avLst/>
          </a:prstGeom>
        </p:spPr>
        <p:txBody>
          <a:bodyPr lIns="0" tIns="0" rIns="0" bIns="0">
            <a:noAutofit/>
          </a:bodyPr>
          <a:lstStyle>
            <a:lvl1pPr marL="0" indent="0">
              <a:spcBef>
                <a:spcPts val="0"/>
              </a:spcBef>
              <a:buNone/>
              <a:defRPr sz="2000" b="0" baseline="0">
                <a:solidFill>
                  <a:schemeClr val="tx2"/>
                </a:solidFill>
                <a:latin typeface="Artifakt ElementOfc" panose="020B0504020101020102" pitchFamily="34" charset="0"/>
                <a:cs typeface="Artifakt ElementOfc" panose="020B0504020101020102"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457202" y="4115957"/>
            <a:ext cx="5397358" cy="315214"/>
          </a:xfrm>
          <a:prstGeom prst="rect">
            <a:avLst/>
          </a:prstGeom>
        </p:spPr>
        <p:txBody>
          <a:bodyPr lIns="0" tIns="0" rIns="0" bIns="0">
            <a:noAutofit/>
          </a:bodyPr>
          <a:lstStyle>
            <a:lvl1pPr marL="0" indent="0">
              <a:spcBef>
                <a:spcPts val="0"/>
              </a:spcBef>
              <a:buNone/>
              <a:defRPr sz="1500" b="0" baseline="0">
                <a:solidFill>
                  <a:schemeClr val="tx2"/>
                </a:solidFill>
                <a:latin typeface="Artifakt ElementOfc" panose="020B0504020101020102" pitchFamily="34" charset="0"/>
                <a:cs typeface="Artifakt ElementOfc" panose="020B0504020101020102"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457202" y="2117128"/>
            <a:ext cx="8583722" cy="315214"/>
          </a:xfrm>
          <a:prstGeom prst="rect">
            <a:avLst/>
          </a:prstGeom>
        </p:spPr>
        <p:txBody>
          <a:bodyPr lIns="0" tIns="0" rIns="0" bIns="0">
            <a:noAutofit/>
          </a:bodyPr>
          <a:lstStyle>
            <a:lvl1pPr marL="0" indent="0">
              <a:spcBef>
                <a:spcPts val="0"/>
              </a:spcBef>
              <a:buNone/>
              <a:defRPr sz="1500" b="1" baseline="0">
                <a:solidFill>
                  <a:schemeClr val="accent4"/>
                </a:solidFill>
                <a:latin typeface="Artifakt ElementOfc" panose="020B0504020101020102" pitchFamily="34" charset="0"/>
                <a:cs typeface="Artifakt ElementOfc" panose="020B0504020101020102" pitchFamily="34" charset="0"/>
              </a:defRPr>
            </a:lvl1pPr>
          </a:lstStyle>
          <a:p>
            <a:pPr lvl="0"/>
            <a:r>
              <a:rPr lang="en-US" dirty="0" smtClean="0"/>
              <a:t>Event name 2014</a:t>
            </a:r>
            <a:endParaRPr lang="en-US" dirty="0"/>
          </a:p>
        </p:txBody>
      </p:sp>
      <p:sp>
        <p:nvSpPr>
          <p:cNvPr id="20" name="Rectangle 19"/>
          <p:cNvSpPr/>
          <p:nvPr userDrawn="1"/>
        </p:nvSpPr>
        <p:spPr>
          <a:xfrm>
            <a:off x="-12719" y="4460895"/>
            <a:ext cx="9156719" cy="42318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utiger Next LT W1G" pitchFamily="34" charset="0"/>
            </a:endParaRPr>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12987" y="4553493"/>
            <a:ext cx="1427937" cy="237989"/>
          </a:xfrm>
          <a:prstGeom prst="rect">
            <a:avLst/>
          </a:prstGeom>
        </p:spPr>
      </p:pic>
      <p:sp>
        <p:nvSpPr>
          <p:cNvPr id="11" name="TextBox 10"/>
          <p:cNvSpPr txBox="1"/>
          <p:nvPr userDrawn="1"/>
        </p:nvSpPr>
        <p:spPr>
          <a:xfrm>
            <a:off x="233363"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417641"/>
            <a:ext cx="8229644" cy="4767282"/>
          </a:xfrm>
          <a:prstGeom prst="rect">
            <a:avLst/>
          </a:prstGeom>
        </p:spPr>
        <p:txBody>
          <a:bodyPr lIns="73152" tIns="0" rIns="0" bIns="0">
            <a:noAutofit/>
          </a:bodyPr>
          <a:lstStyle>
            <a:lvl1pPr marL="411480" indent="-411480">
              <a:buClr>
                <a:schemeClr val="accent4"/>
              </a:buClr>
              <a:buSzPct val="100000"/>
              <a:buFont typeface="Wingdings" charset="2"/>
              <a:buChar char="§"/>
              <a:defRPr sz="3200" b="0">
                <a:solidFill>
                  <a:schemeClr val="tx1"/>
                </a:solidFill>
                <a:latin typeface="Artifakt ElementOfc" panose="020B0504020101020102" pitchFamily="34" charset="0"/>
                <a:cs typeface="Artifakt ElementOfc" panose="020B0504020101020102" pitchFamily="34" charset="0"/>
              </a:defRPr>
            </a:lvl1pPr>
            <a:lvl2pPr marL="831936" indent="-287974">
              <a:buClr>
                <a:schemeClr val="accent4"/>
              </a:buClr>
              <a:buSzPct val="100000"/>
              <a:buFont typeface="Wingdings" charset="2"/>
              <a:buChar char="§"/>
              <a:defRPr sz="2500" b="0">
                <a:solidFill>
                  <a:schemeClr val="tx1"/>
                </a:solidFill>
                <a:latin typeface="Artifakt ElementOfc" panose="020B0504020101020102" pitchFamily="34" charset="0"/>
                <a:cs typeface="Artifakt ElementOfc" panose="020B0504020101020102" pitchFamily="34" charset="0"/>
              </a:defRPr>
            </a:lvl2pPr>
            <a:lvl3pPr marL="1279901" indent="-259176">
              <a:buClr>
                <a:schemeClr val="accent4"/>
              </a:buClr>
              <a:buSzPct val="100000"/>
              <a:buFont typeface="Wingdings" charset="2"/>
              <a:buChar char="§"/>
              <a:defRPr sz="2200" b="0">
                <a:solidFill>
                  <a:schemeClr val="tx1"/>
                </a:solidFill>
                <a:latin typeface="Artifakt ElementOfc" panose="020B0504020101020102" pitchFamily="34" charset="0"/>
                <a:cs typeface="Artifakt ElementOfc" panose="020B0504020101020102" pitchFamily="34" charset="0"/>
              </a:defRPr>
            </a:lvl3pPr>
            <a:lvl4pPr marL="1791862" indent="-230379">
              <a:buClr>
                <a:schemeClr val="accent4"/>
              </a:buClr>
              <a:buSzPct val="100000"/>
              <a:buFont typeface="Wingdings" charset="2"/>
              <a:buChar char="§"/>
              <a:defRPr sz="1900" b="0">
                <a:solidFill>
                  <a:schemeClr val="tx1"/>
                </a:solidFill>
                <a:latin typeface="Artifakt ElementOfc" panose="020B0504020101020102" pitchFamily="34" charset="0"/>
                <a:cs typeface="Artifakt ElementOfc" panose="020B0504020101020102" pitchFamily="34" charset="0"/>
              </a:defRPr>
            </a:lvl4pPr>
            <a:lvl5pPr marL="2303821" indent="-201582">
              <a:buClr>
                <a:schemeClr val="accent4"/>
              </a:buClr>
              <a:buSzPct val="100000"/>
              <a:buFont typeface="Wingdings" charset="2"/>
              <a:buChar char="§"/>
              <a:defRPr sz="1700" b="0">
                <a:solidFill>
                  <a:schemeClr val="tx1"/>
                </a:solidFill>
                <a:latin typeface="Artifakt ElementOfc" panose="020B0504020101020102" pitchFamily="34" charset="0"/>
                <a:cs typeface="Artifakt ElementOfc" panose="020B0504020101020102"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baseline="0">
                <a:solidFill>
                  <a:schemeClr val="accent4"/>
                </a:solidFill>
                <a:latin typeface="Artifakt ElementOfc" panose="020B0504020101020102" pitchFamily="34" charset="0"/>
                <a:cs typeface="Artifakt ElementOfc" panose="020B0504020101020102" pitchFamily="34" charset="0"/>
              </a:defRPr>
            </a:lvl1pPr>
          </a:lstStyle>
          <a:p>
            <a:r>
              <a:rPr lang="en-US" dirty="0" smtClean="0"/>
              <a:t>Click to edit Master title style</a:t>
            </a:r>
            <a:endParaRPr lang="en-US" dirty="0"/>
          </a:p>
        </p:txBody>
      </p:sp>
      <p:sp>
        <p:nvSpPr>
          <p:cNvPr id="7" name="Rectangle 6"/>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Frutiger Next LT W1G"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
        <p:nvSpPr>
          <p:cNvPr id="9" name="TextBox 8"/>
          <p:cNvSpPr txBox="1"/>
          <p:nvPr userDrawn="1"/>
        </p:nvSpPr>
        <p:spPr>
          <a:xfrm>
            <a:off x="233363"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baseline="0">
                <a:solidFill>
                  <a:schemeClr val="accent4"/>
                </a:solidFill>
                <a:latin typeface="Artifakt ElementOfc" panose="020B0504020101020102" pitchFamily="34" charset="0"/>
                <a:cs typeface="Artifakt ElementOfc" panose="020B0504020101020102"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457202" y="1417641"/>
            <a:ext cx="4040187" cy="4767282"/>
          </a:xfrm>
          <a:prstGeom prst="rect">
            <a:avLst/>
          </a:prstGeom>
        </p:spPr>
        <p:txBody>
          <a:bodyPr lIns="73152" tIns="0" rIns="0" bIns="0">
            <a:noAutofit/>
          </a:bodyPr>
          <a:lstStyle>
            <a:lvl1pPr marL="411480" indent="-411480">
              <a:buClr>
                <a:schemeClr val="accent4"/>
              </a:buClr>
              <a:buSzPct val="100000"/>
              <a:buFont typeface="Wingdings" pitchFamily="2" charset="2"/>
              <a:buChar char="§"/>
              <a:defRPr sz="3200" b="0">
                <a:latin typeface="Artifakt ElementOfc" panose="020B0504020101020102" pitchFamily="34" charset="0"/>
                <a:cs typeface="Artifakt ElementOfc" panose="020B0504020101020102" pitchFamily="34" charset="0"/>
              </a:defRPr>
            </a:lvl1pPr>
            <a:lvl2pPr marL="1011920" indent="-292608">
              <a:buClr>
                <a:schemeClr val="accent4"/>
              </a:buClr>
              <a:buSzPct val="100000"/>
              <a:buFont typeface="Wingdings" pitchFamily="2" charset="2"/>
              <a:buChar char="§"/>
              <a:defRPr sz="2500" b="0">
                <a:solidFill>
                  <a:schemeClr val="tx1"/>
                </a:solidFill>
                <a:latin typeface="Artifakt ElementOfc" panose="020B0504020101020102" pitchFamily="34" charset="0"/>
                <a:cs typeface="Artifakt ElementOfc" panose="020B0504020101020102" pitchFamily="34" charset="0"/>
              </a:defRPr>
            </a:lvl2pPr>
            <a:lvl3pPr marL="1344695" indent="-323971">
              <a:buClr>
                <a:schemeClr val="accent4"/>
              </a:buClr>
              <a:buSzPct val="100000"/>
              <a:buFont typeface="Wingdings" pitchFamily="2" charset="2"/>
              <a:buChar char="§"/>
              <a:defRPr sz="2200" b="0">
                <a:latin typeface="Artifakt ElementOfc" panose="020B0504020101020102" pitchFamily="34" charset="0"/>
                <a:cs typeface="Artifakt ElementOfc" panose="020B0504020101020102" pitchFamily="34" charset="0"/>
              </a:defRPr>
            </a:lvl3pPr>
            <a:lvl4pPr marL="1885453" indent="-323971">
              <a:buClr>
                <a:schemeClr val="accent4"/>
              </a:buClr>
              <a:buSzPct val="100000"/>
              <a:buFont typeface="Wingdings" pitchFamily="2" charset="2"/>
              <a:buChar char="§"/>
              <a:defRPr sz="1900" b="0">
                <a:latin typeface="Artifakt ElementOfc" panose="020B0504020101020102" pitchFamily="34" charset="0"/>
                <a:cs typeface="Artifakt ElementOfc" panose="020B0504020101020102" pitchFamily="34" charset="0"/>
              </a:defRPr>
            </a:lvl4pPr>
            <a:lvl5pPr marL="2390214" indent="-287974">
              <a:buClr>
                <a:schemeClr val="accent4"/>
              </a:buClr>
              <a:buSzPct val="100000"/>
              <a:buFont typeface="Wingdings" pitchFamily="2" charset="2"/>
              <a:buChar char="§"/>
              <a:defRPr sz="1700" b="0">
                <a:latin typeface="Artifakt ElementOfc" panose="020B0504020101020102" pitchFamily="34" charset="0"/>
                <a:cs typeface="Artifakt ElementOfc" panose="020B0504020101020102"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4646614" y="1417640"/>
            <a:ext cx="4040187" cy="4767281"/>
          </a:xfrm>
          <a:prstGeom prst="rect">
            <a:avLst/>
          </a:prstGeom>
        </p:spPr>
        <p:txBody>
          <a:bodyPr lIns="73152" tIns="73152" rIns="0" bIns="0">
            <a:noAutofit/>
          </a:bodyPr>
          <a:lstStyle>
            <a:lvl1pPr marL="320040" indent="-320040">
              <a:buClr>
                <a:schemeClr val="accent4"/>
              </a:buClr>
              <a:buSzPct val="100000"/>
              <a:buFont typeface="Wingdings" charset="2"/>
              <a:buChar char="§"/>
              <a:defRPr sz="2200" b="0">
                <a:latin typeface="Artifakt ElementOfc" panose="020B0504020101020102" pitchFamily="34" charset="0"/>
                <a:cs typeface="Artifakt ElementOfc" panose="020B0504020101020102" pitchFamily="34" charset="0"/>
              </a:defRPr>
            </a:lvl1pPr>
            <a:lvl2pPr marL="831936" indent="-292608">
              <a:buClr>
                <a:schemeClr val="accent4"/>
              </a:buClr>
              <a:buSzPct val="100000"/>
              <a:buFont typeface="Wingdings" charset="2"/>
              <a:buChar char="§"/>
              <a:defRPr sz="1900" b="0">
                <a:solidFill>
                  <a:schemeClr val="tx1"/>
                </a:solidFill>
                <a:latin typeface="Artifakt ElementOfc" panose="020B0504020101020102" pitchFamily="34" charset="0"/>
                <a:cs typeface="Artifakt ElementOfc" panose="020B0504020101020102" pitchFamily="34" charset="0"/>
              </a:defRPr>
            </a:lvl2pPr>
            <a:lvl3pPr marL="1279901" indent="-259176">
              <a:buClr>
                <a:schemeClr val="accent4"/>
              </a:buClr>
              <a:buSzPct val="100000"/>
              <a:buFont typeface="Wingdings" charset="2"/>
              <a:buChar char="§"/>
              <a:defRPr sz="1700" b="0">
                <a:latin typeface="Artifakt ElementOfc" panose="020B0504020101020102" pitchFamily="34" charset="0"/>
                <a:cs typeface="Artifakt ElementOfc" panose="020B0504020101020102" pitchFamily="34" charset="0"/>
              </a:defRPr>
            </a:lvl3pPr>
            <a:lvl4pPr marL="1791862" indent="-230379">
              <a:buClr>
                <a:schemeClr val="accent4"/>
              </a:buClr>
              <a:buSzPct val="100000"/>
              <a:buFont typeface="Wingdings" charset="2"/>
              <a:buChar char="§"/>
              <a:defRPr sz="1500" b="0">
                <a:latin typeface="Artifakt ElementOfc" panose="020B0504020101020102" pitchFamily="34" charset="0"/>
                <a:cs typeface="Artifakt ElementOfc" panose="020B0504020101020102" pitchFamily="34" charset="0"/>
              </a:defRPr>
            </a:lvl4pPr>
            <a:lvl5pPr marL="2303821" indent="-201582">
              <a:buClr>
                <a:schemeClr val="accent4"/>
              </a:buClr>
              <a:buSzPct val="100000"/>
              <a:buFont typeface="Wingdings" charset="2"/>
              <a:buChar char="§"/>
              <a:defRPr sz="1500" b="0">
                <a:latin typeface="Artifakt ElementOfc" panose="020B0504020101020102" pitchFamily="34" charset="0"/>
                <a:cs typeface="Artifakt ElementOfc" panose="020B0504020101020102"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Frutiger Next LT W1G"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
        <p:nvSpPr>
          <p:cNvPr id="9" name="TextBox 8"/>
          <p:cNvSpPr txBox="1"/>
          <p:nvPr userDrawn="1"/>
        </p:nvSpPr>
        <p:spPr>
          <a:xfrm>
            <a:off x="233363"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4646568" y="1417639"/>
            <a:ext cx="4040232" cy="2160740"/>
          </a:xfrm>
          <a:prstGeom prst="rect">
            <a:avLst/>
          </a:prstGeom>
        </p:spPr>
        <p:txBody>
          <a:bodyPr vert="horz" lIns="57594" tIns="28797" rIns="57594" bIns="28797"/>
          <a:lstStyle>
            <a:lvl1pPr marL="0" indent="0" algn="ctr">
              <a:buClr>
                <a:schemeClr val="accent4"/>
              </a:buClr>
              <a:buNone/>
              <a:defRPr sz="2500">
                <a:solidFill>
                  <a:schemeClr val="accent4"/>
                </a:solidFill>
                <a:latin typeface="Artifakt ElementOfc" panose="020B0504020101020102" pitchFamily="34" charset="0"/>
                <a:cs typeface="Artifakt ElementOfc" panose="020B0504020101020102" pitchFamily="34" charset="0"/>
              </a:defRPr>
            </a:lvl1pPr>
          </a:lstStyle>
          <a:p>
            <a:r>
              <a:rPr lang="en-US" dirty="0" smtClean="0"/>
              <a:t>Click icon to add picture</a:t>
            </a:r>
            <a:endParaRPr lang="en-US" dirty="0"/>
          </a:p>
        </p:txBody>
      </p:sp>
      <p:sp>
        <p:nvSpPr>
          <p:cNvPr id="15"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a:solidFill>
                  <a:schemeClr val="accent4"/>
                </a:solidFill>
                <a:latin typeface="Artifakt ElementOfc" panose="020B0504020101020102" pitchFamily="34" charset="0"/>
                <a:cs typeface="Artifakt ElementOfc" panose="020B0504020101020102"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4646568" y="3578380"/>
            <a:ext cx="4040232" cy="173214"/>
          </a:xfrm>
          <a:prstGeom prst="rect">
            <a:avLst/>
          </a:prstGeom>
        </p:spPr>
        <p:txBody>
          <a:bodyPr vert="horz" lIns="0" tIns="91440" rIns="0" bIns="0" anchor="b"/>
          <a:lstStyle>
            <a:lvl1pPr marL="0" indent="0">
              <a:buNone/>
              <a:defRPr sz="800" kern="0" baseline="0">
                <a:solidFill>
                  <a:schemeClr val="tx1">
                    <a:lumMod val="65000"/>
                    <a:lumOff val="35000"/>
                  </a:schemeClr>
                </a:solidFill>
                <a:latin typeface="Frutiger Next LT W1G" pitchFamily="34" charset="0"/>
                <a:cs typeface="Arial"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457202" y="1417641"/>
            <a:ext cx="4040187" cy="4767282"/>
          </a:xfrm>
          <a:prstGeom prst="rect">
            <a:avLst/>
          </a:prstGeom>
        </p:spPr>
        <p:txBody>
          <a:bodyPr lIns="0" tIns="0" rIns="0" bIns="0">
            <a:noAutofit/>
          </a:bodyPr>
          <a:lstStyle>
            <a:lvl1pPr marL="383971" indent="-316771">
              <a:buClr>
                <a:schemeClr val="accent4"/>
              </a:buClr>
              <a:buSzPct val="100000"/>
              <a:buFont typeface="Wingdings" charset="2"/>
              <a:buChar char="§"/>
              <a:defRPr sz="2500" b="0">
                <a:latin typeface="Artifakt ElementOfc" panose="020B0504020101020102" pitchFamily="34" charset="0"/>
                <a:cs typeface="Artifakt ElementOfc" panose="020B0504020101020102" pitchFamily="34" charset="0"/>
              </a:defRPr>
            </a:lvl1pPr>
            <a:lvl2pPr marL="831936" indent="-287974">
              <a:buClr>
                <a:schemeClr val="accent4"/>
              </a:buClr>
              <a:buSzPct val="100000"/>
              <a:buFont typeface="Wingdings" charset="2"/>
              <a:buChar char="§"/>
              <a:defRPr sz="2200" b="0">
                <a:solidFill>
                  <a:schemeClr val="tx1"/>
                </a:solidFill>
                <a:latin typeface="Artifakt ElementOfc" panose="020B0504020101020102" pitchFamily="34" charset="0"/>
                <a:cs typeface="Artifakt ElementOfc" panose="020B0504020101020102" pitchFamily="34" charset="0"/>
              </a:defRPr>
            </a:lvl2pPr>
            <a:lvl3pPr marL="1279901" indent="-259176">
              <a:buClr>
                <a:schemeClr val="accent4"/>
              </a:buClr>
              <a:buSzPct val="100000"/>
              <a:buFont typeface="Wingdings" charset="2"/>
              <a:buChar char="§"/>
              <a:defRPr sz="1900" b="0">
                <a:latin typeface="Artifakt ElementOfc" panose="020B0504020101020102" pitchFamily="34" charset="0"/>
                <a:cs typeface="Artifakt ElementOfc" panose="020B0504020101020102" pitchFamily="34" charset="0"/>
              </a:defRPr>
            </a:lvl3pPr>
            <a:lvl4pPr marL="1791862" indent="-230379">
              <a:buClr>
                <a:schemeClr val="accent4"/>
              </a:buClr>
              <a:buSzPct val="100000"/>
              <a:buFont typeface="Wingdings" charset="2"/>
              <a:buChar char="§"/>
              <a:defRPr sz="1700" b="0">
                <a:latin typeface="Artifakt ElementOfc" panose="020B0504020101020102" pitchFamily="34" charset="0"/>
                <a:cs typeface="Artifakt ElementOfc" panose="020B0504020101020102" pitchFamily="34" charset="0"/>
              </a:defRPr>
            </a:lvl4pPr>
            <a:lvl5pPr marL="2303821" indent="-201582">
              <a:buClr>
                <a:schemeClr val="accent4"/>
              </a:buClr>
              <a:buSzPct val="100000"/>
              <a:buFont typeface="Wingdings" charset="2"/>
              <a:buChar char="§"/>
              <a:defRPr sz="1500" b="0">
                <a:latin typeface="Artifakt ElementOfc" panose="020B0504020101020102" pitchFamily="34" charset="0"/>
                <a:cs typeface="Artifakt ElementOfc" panose="020B0504020101020102"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4646568" y="3852667"/>
            <a:ext cx="4040232" cy="2160740"/>
          </a:xfrm>
          <a:prstGeom prst="rect">
            <a:avLst/>
          </a:prstGeom>
        </p:spPr>
        <p:txBody>
          <a:bodyPr vert="horz" lIns="57594" tIns="28797" rIns="57594" bIns="28797"/>
          <a:lstStyle>
            <a:lvl1pPr marL="0" indent="0" algn="ctr">
              <a:buClr>
                <a:schemeClr val="accent4"/>
              </a:buClr>
              <a:buNone/>
              <a:defRPr sz="2500">
                <a:solidFill>
                  <a:schemeClr val="accent4"/>
                </a:solidFill>
                <a:latin typeface="Artifakt ElementOfc" panose="020B0504020101020102" pitchFamily="34" charset="0"/>
                <a:cs typeface="Artifakt ElementOfc" panose="020B0504020101020102" pitchFamily="34" charset="0"/>
              </a:defRPr>
            </a:lvl1pPr>
          </a:lstStyle>
          <a:p>
            <a:r>
              <a:rPr lang="en-US" dirty="0" smtClean="0"/>
              <a:t>Click icon to add picture</a:t>
            </a:r>
            <a:endParaRPr lang="en-US" dirty="0"/>
          </a:p>
        </p:txBody>
      </p:sp>
      <p:sp>
        <p:nvSpPr>
          <p:cNvPr id="14" name="Text Placeholder 16"/>
          <p:cNvSpPr>
            <a:spLocks noGrp="1"/>
          </p:cNvSpPr>
          <p:nvPr>
            <p:ph type="body" sz="quarter" idx="19" hasCustomPrompt="1"/>
          </p:nvPr>
        </p:nvSpPr>
        <p:spPr>
          <a:xfrm>
            <a:off x="4646568" y="6013407"/>
            <a:ext cx="4040232" cy="173214"/>
          </a:xfrm>
          <a:prstGeom prst="rect">
            <a:avLst/>
          </a:prstGeom>
        </p:spPr>
        <p:txBody>
          <a:bodyPr vert="horz" lIns="0" tIns="91440" rIns="0" bIns="0" anchor="b"/>
          <a:lstStyle>
            <a:lvl1pPr marL="0" indent="0">
              <a:buNone/>
              <a:defRPr sz="800" kern="0" baseline="0">
                <a:solidFill>
                  <a:schemeClr val="tx1">
                    <a:lumMod val="65000"/>
                    <a:lumOff val="35000"/>
                  </a:schemeClr>
                </a:solidFill>
                <a:latin typeface="Frutiger Next LT W1G" pitchFamily="34" charset="0"/>
                <a:cs typeface="Arial" pitchFamily="34" charset="0"/>
              </a:defRPr>
            </a:lvl1pPr>
          </a:lstStyle>
          <a:p>
            <a:pPr lvl="0"/>
            <a:r>
              <a:rPr lang="en-US" dirty="0" smtClean="0"/>
              <a:t>Image credit line goes here</a:t>
            </a:r>
            <a:endParaRPr lang="en-US" dirty="0"/>
          </a:p>
        </p:txBody>
      </p:sp>
      <p:sp>
        <p:nvSpPr>
          <p:cNvPr id="18" name="Rectangle 17"/>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Frutiger Next LT W1G" pitchFamily="34"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
        <p:nvSpPr>
          <p:cNvPr id="20" name="TextBox 19"/>
          <p:cNvSpPr txBox="1"/>
          <p:nvPr userDrawn="1"/>
        </p:nvSpPr>
        <p:spPr>
          <a:xfrm>
            <a:off x="233363"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Frutiger Next LT W1G" pitchFamily="34" charset="0"/>
            </a:endParaRPr>
          </a:p>
        </p:txBody>
      </p:sp>
      <p:sp>
        <p:nvSpPr>
          <p:cNvPr id="10" name="Title 9"/>
          <p:cNvSpPr>
            <a:spLocks noGrp="1"/>
          </p:cNvSpPr>
          <p:nvPr>
            <p:ph type="title" hasCustomPrompt="1"/>
          </p:nvPr>
        </p:nvSpPr>
        <p:spPr>
          <a:xfrm>
            <a:off x="0" y="2745696"/>
            <a:ext cx="9144000" cy="1143000"/>
          </a:xfrm>
          <a:prstGeom prst="rect">
            <a:avLst/>
          </a:prstGeom>
        </p:spPr>
        <p:txBody>
          <a:bodyPr anchor="ctr"/>
          <a:lstStyle>
            <a:lvl1pPr algn="ctr">
              <a:defRPr sz="10000">
                <a:solidFill>
                  <a:schemeClr val="accent4"/>
                </a:solidFill>
                <a:latin typeface="Artifakt ElementOfc" panose="020B0504020101020102" pitchFamily="34" charset="0"/>
                <a:cs typeface="Artifakt ElementOfc" panose="020B0504020101020102" pitchFamily="34" charset="0"/>
              </a:defRPr>
            </a:lvl1pPr>
          </a:lstStyle>
          <a:p>
            <a:r>
              <a:rPr lang="en-US" dirty="0" smtClean="0"/>
              <a:t>Keyword</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
        <p:nvSpPr>
          <p:cNvPr id="9" name="TextBox 8"/>
          <p:cNvSpPr txBox="1"/>
          <p:nvPr userDrawn="1"/>
        </p:nvSpPr>
        <p:spPr>
          <a:xfrm>
            <a:off x="233363"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2658609359"/>
      </p:ext>
    </p:extLst>
  </p:cSld>
  <p:clrMapOvr>
    <a:masterClrMapping/>
  </p:clrMapOvr>
  <p:transition/>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 Full Screen with Credit Lin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6457950"/>
          </a:xfrm>
          <a:prstGeom prst="rect">
            <a:avLst/>
          </a:prstGeom>
        </p:spPr>
        <p:txBody>
          <a:bodyPr lIns="0" tIns="457200" rIns="0" bIns="0" anchor="t" anchorCtr="0"/>
          <a:lstStyle>
            <a:lvl1pPr marL="0" indent="0" algn="ctr">
              <a:buNone/>
              <a:defRPr/>
            </a:lvl1pPr>
          </a:lstStyle>
          <a:p>
            <a:endParaRPr lang="en-US" dirty="0"/>
          </a:p>
        </p:txBody>
      </p:sp>
      <p:sp>
        <p:nvSpPr>
          <p:cNvPr id="10" name="Text Placeholder 9"/>
          <p:cNvSpPr>
            <a:spLocks noGrp="1"/>
          </p:cNvSpPr>
          <p:nvPr>
            <p:ph type="body" sz="quarter" idx="11" hasCustomPrompt="1"/>
          </p:nvPr>
        </p:nvSpPr>
        <p:spPr>
          <a:xfrm>
            <a:off x="233362" y="6008407"/>
            <a:ext cx="8779099" cy="348587"/>
          </a:xfrm>
          <a:prstGeom prst="rect">
            <a:avLst/>
          </a:prstGeom>
        </p:spPr>
        <p:txBody>
          <a:bodyPr vert="horz" lIns="0" tIns="0" rIns="0" bIns="0" anchor="b" anchorCtr="0"/>
          <a:lstStyle>
            <a:lvl1pPr marL="0" indent="0">
              <a:buNone/>
              <a:defRPr lang="en-US" sz="900" smtClean="0">
                <a:solidFill>
                  <a:schemeClr val="bg2">
                    <a:lumMod val="50000"/>
                  </a:schemeClr>
                </a:solidFill>
                <a:latin typeface="Frutiger Next LT W1G" pitchFamily="34" charset="0"/>
                <a:cs typeface="Arial" pitchFamily="34" charset="0"/>
              </a:defRPr>
            </a:lvl1pPr>
          </a:lstStyle>
          <a:p>
            <a:pPr lvl="0"/>
            <a:r>
              <a:rPr lang="en-US" dirty="0" smtClean="0"/>
              <a:t>Insert image credit</a:t>
            </a:r>
            <a:endParaRPr lang="en-US" dirty="0"/>
          </a:p>
        </p:txBody>
      </p:sp>
      <p:sp>
        <p:nvSpPr>
          <p:cNvPr id="11" name="Rectangle 10"/>
          <p:cNvSpPr/>
          <p:nvPr userDrawn="1"/>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Frutiger Next LT W1G"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
        <p:nvSpPr>
          <p:cNvPr id="8" name="TextBox 7"/>
          <p:cNvSpPr txBox="1"/>
          <p:nvPr userDrawn="1"/>
        </p:nvSpPr>
        <p:spPr>
          <a:xfrm>
            <a:off x="237744"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291508572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lIns="0" tIns="0" rIns="0" bIns="0"/>
          <a:lstStyle>
            <a:lvl1pPr>
              <a:defRPr>
                <a:solidFill>
                  <a:schemeClr val="accent4"/>
                </a:solidFill>
                <a:latin typeface="Artifakt ElementOfc" panose="020B0504020101020102" pitchFamily="34" charset="0"/>
                <a:cs typeface="Artifakt ElementOfc" panose="020B0504020101020102" pitchFamily="34" charset="0"/>
              </a:defRPr>
            </a:lvl1pPr>
          </a:lstStyle>
          <a:p>
            <a:r>
              <a:rPr lang="en-US" dirty="0" smtClean="0"/>
              <a:t>Click to edit Master title style</a:t>
            </a:r>
            <a:endParaRPr lang="en-US" dirty="0"/>
          </a:p>
        </p:txBody>
      </p:sp>
      <p:sp>
        <p:nvSpPr>
          <p:cNvPr id="3" name="Rectangle 2"/>
          <p:cNvSpPr/>
          <p:nvPr userDrawn="1"/>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Arial" pitchFamily="34" charset="0"/>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
        <p:nvSpPr>
          <p:cNvPr id="5" name="TextBox 4"/>
          <p:cNvSpPr txBox="1"/>
          <p:nvPr userDrawn="1"/>
        </p:nvSpPr>
        <p:spPr>
          <a:xfrm>
            <a:off x="233363" y="6596295"/>
            <a:ext cx="1558815"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mj-lt"/>
                <a:cs typeface="Arial" pitchFamily="34" charset="0"/>
              </a:rPr>
              <a:t>© </a:t>
            </a:r>
            <a:r>
              <a:rPr lang="en-US" sz="900" b="0" i="0" dirty="0" smtClean="0">
                <a:solidFill>
                  <a:schemeClr val="bg2">
                    <a:lumMod val="65000"/>
                  </a:schemeClr>
                </a:solidFill>
                <a:latin typeface="+mj-lt"/>
                <a:cs typeface="Arial" pitchFamily="34" charset="0"/>
              </a:rPr>
              <a:t>2016 </a:t>
            </a:r>
            <a:r>
              <a:rPr lang="en-US" sz="900" b="0" i="0" dirty="0" smtClean="0">
                <a:solidFill>
                  <a:schemeClr val="bg2">
                    <a:lumMod val="65000"/>
                  </a:schemeClr>
                </a:solidFill>
                <a:latin typeface="+mj-lt"/>
                <a:cs typeface="Arial" pitchFamily="34" charset="0"/>
              </a:rPr>
              <a:t>Autodesk</a:t>
            </a:r>
            <a:endParaRPr lang="en-US" sz="900" b="0" i="0" dirty="0">
              <a:solidFill>
                <a:schemeClr val="bg2">
                  <a:lumMod val="65000"/>
                </a:schemeClr>
              </a:solidFill>
              <a:latin typeface="+mj-lt"/>
              <a:cs typeface="Arial" pitchFamily="34" charset="0"/>
            </a:endParaRPr>
          </a:p>
        </p:txBody>
      </p:sp>
    </p:spTree>
    <p:extLst>
      <p:ext uri="{BB962C8B-B14F-4D97-AF65-F5344CB8AC3E}">
        <p14:creationId xmlns:p14="http://schemas.microsoft.com/office/powerpoint/2010/main" val="77273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extBox 3"/>
          <p:cNvSpPr txBox="1"/>
          <p:nvPr/>
        </p:nvSpPr>
        <p:spPr>
          <a:xfrm>
            <a:off x="211436" y="6046641"/>
            <a:ext cx="8772932" cy="415498"/>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a:t>
            </a:r>
            <a:r>
              <a:rPr lang="en-US" sz="900" b="0" i="0" smtClean="0">
                <a:solidFill>
                  <a:schemeClr val="bg2">
                    <a:lumMod val="65000"/>
                  </a:schemeClr>
                </a:solidFill>
                <a:latin typeface="Frutiger Next LT W1G" pitchFamily="34" charset="0"/>
                <a:cs typeface="Arial" pitchFamily="34" charset="0"/>
              </a:rPr>
              <a:t>document.</a:t>
            </a:r>
            <a:endParaRPr lang="en-US" sz="900" b="0" i="0" dirty="0" smtClean="0">
              <a:solidFill>
                <a:schemeClr val="bg2">
                  <a:lumMod val="65000"/>
                </a:schemeClr>
              </a:solidFill>
              <a:latin typeface="Frutiger Next LT W1G"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612" y="2774405"/>
            <a:ext cx="6178740" cy="1029790"/>
          </a:xfrm>
          <a:prstGeom prst="rect">
            <a:avLst/>
          </a:prstGeom>
        </p:spPr>
      </p:pic>
      <p:sp>
        <p:nvSpPr>
          <p:cNvPr id="5" name="TextBox 4"/>
          <p:cNvSpPr txBox="1"/>
          <p:nvPr userDrawn="1"/>
        </p:nvSpPr>
        <p:spPr>
          <a:xfrm>
            <a:off x="237744" y="6596295"/>
            <a:ext cx="4353306" cy="138499"/>
          </a:xfrm>
          <a:prstGeom prst="rect">
            <a:avLst/>
          </a:prstGeom>
          <a:noFill/>
        </p:spPr>
        <p:txBody>
          <a:bodyPr wrap="square" lIns="0" tIns="0" rIns="0" bIns="0" rtlCol="0">
            <a:spAutoFit/>
          </a:bodyPr>
          <a:lstStyle/>
          <a:p>
            <a:r>
              <a:rPr lang="en-US" sz="900" b="0" i="0" dirty="0" smtClean="0">
                <a:solidFill>
                  <a:schemeClr val="bg2">
                    <a:lumMod val="65000"/>
                  </a:schemeClr>
                </a:solidFill>
                <a:latin typeface="Frutiger Next LT W1G" pitchFamily="34" charset="0"/>
                <a:cs typeface="Arial" pitchFamily="34" charset="0"/>
              </a:rPr>
              <a:t>© </a:t>
            </a:r>
            <a:r>
              <a:rPr lang="en-US" sz="900" b="0" i="0" dirty="0" smtClean="0">
                <a:solidFill>
                  <a:schemeClr val="bg2">
                    <a:lumMod val="65000"/>
                  </a:schemeClr>
                </a:solidFill>
                <a:latin typeface="Frutiger Next LT W1G" pitchFamily="34" charset="0"/>
                <a:cs typeface="Arial" pitchFamily="34" charset="0"/>
              </a:rPr>
              <a:t>2016 </a:t>
            </a:r>
            <a:r>
              <a:rPr lang="en-US" sz="900" b="0" i="0" dirty="0" smtClean="0">
                <a:solidFill>
                  <a:schemeClr val="bg2">
                    <a:lumMod val="65000"/>
                  </a:schemeClr>
                </a:solidFill>
                <a:latin typeface="Frutiger Next LT W1G" pitchFamily="34" charset="0"/>
                <a:cs typeface="Arial" pitchFamily="34" charset="0"/>
              </a:rPr>
              <a:t>Autodesk. All rights reserved</a:t>
            </a:r>
            <a:endParaRPr lang="en-US" sz="900" b="0" i="0" dirty="0">
              <a:solidFill>
                <a:schemeClr val="bg2">
                  <a:lumMod val="65000"/>
                </a:schemeClr>
              </a:solidFill>
              <a:latin typeface="Frutiger Next LT W1G" pitchFamily="34" charset="0"/>
              <a:cs typeface="Arial" pitchFamily="34" charset="0"/>
            </a:endParaRPr>
          </a:p>
        </p:txBody>
      </p:sp>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8" r:id="rId5"/>
    <p:sldLayoutId id="2147483676" r:id="rId6"/>
    <p:sldLayoutId id="2147483679" r:id="rId7"/>
    <p:sldLayoutId id="2147483672" r:id="rId8"/>
  </p:sldLayoutIdLst>
  <p:timing>
    <p:tnLst>
      <p:par>
        <p:cTn id="1" dur="indefinite" restart="never" nodeType="tmRoot"/>
      </p:par>
    </p:tnLst>
  </p:timing>
  <p:hf sldNum="0" hdr="0" dt="0"/>
  <p:txStyles>
    <p:titleStyle>
      <a:lvl1pPr algn="l" defTabSz="511960" rtl="0" eaLnBrk="1" latinLnBrk="0" hangingPunct="1">
        <a:spcBef>
          <a:spcPct val="0"/>
        </a:spcBef>
        <a:buNone/>
        <a:defRPr sz="2800" b="1" i="0" kern="1200" baseline="0">
          <a:solidFill>
            <a:srgbClr val="1B58A8"/>
          </a:solidFill>
          <a:latin typeface="Frutiger Next LT W1G"/>
          <a:ea typeface="+mj-ea"/>
          <a:cs typeface="Frutiger Next LT W1G"/>
        </a:defRPr>
      </a:lvl1pPr>
    </p:titleStyle>
    <p:bodyStyle>
      <a:lvl1pPr marL="431961" indent="-431961" algn="l" defTabSz="511960" rtl="0" eaLnBrk="1" latinLnBrk="0" hangingPunct="1">
        <a:spcBef>
          <a:spcPts val="0"/>
        </a:spcBef>
        <a:buFont typeface="Wingdings" charset="2"/>
        <a:buChar char="§"/>
        <a:defRPr sz="2800" b="0" i="0" kern="1200" baseline="0">
          <a:solidFill>
            <a:schemeClr val="tx1"/>
          </a:solidFill>
          <a:latin typeface="Frutiger Next LT W1G"/>
          <a:ea typeface="+mn-ea"/>
          <a:cs typeface="Frutiger Next LT W1G"/>
        </a:defRPr>
      </a:lvl1pPr>
      <a:lvl2pPr marL="831936" indent="-319975" algn="l" defTabSz="511960" rtl="0" eaLnBrk="1" latinLnBrk="0" hangingPunct="1">
        <a:spcBef>
          <a:spcPct val="20000"/>
        </a:spcBef>
        <a:buFont typeface="Wingdings" charset="2"/>
        <a:buChar char="§"/>
        <a:defRPr sz="2300" b="0" i="0" kern="1200">
          <a:solidFill>
            <a:schemeClr val="tx1"/>
          </a:solidFill>
          <a:latin typeface="Frutiger Next LT W1G"/>
          <a:ea typeface="+mn-ea"/>
          <a:cs typeface="Frutiger Next LT W1G"/>
        </a:defRPr>
      </a:lvl2pPr>
      <a:lvl3pPr marL="1279901" indent="-255981" algn="l" defTabSz="511960" rtl="0" eaLnBrk="1" latinLnBrk="0" hangingPunct="1">
        <a:spcBef>
          <a:spcPct val="20000"/>
        </a:spcBef>
        <a:buFont typeface="Wingdings" charset="2"/>
        <a:buChar char="§"/>
        <a:defRPr sz="2000" b="0" i="0" kern="1200">
          <a:solidFill>
            <a:schemeClr val="tx1"/>
          </a:solidFill>
          <a:latin typeface="Frutiger Next LT W1G"/>
          <a:ea typeface="+mn-ea"/>
          <a:cs typeface="Frutiger Next LT W1G"/>
        </a:defRPr>
      </a:lvl3pPr>
      <a:lvl4pPr marL="1791862" indent="-255981" algn="l" defTabSz="511960" rtl="0" eaLnBrk="1" latinLnBrk="0" hangingPunct="1">
        <a:spcBef>
          <a:spcPct val="20000"/>
        </a:spcBef>
        <a:buFont typeface="Wingdings" charset="2"/>
        <a:buChar char="§"/>
        <a:defRPr sz="1700" b="0" i="0" kern="1200">
          <a:solidFill>
            <a:schemeClr val="tx1"/>
          </a:solidFill>
          <a:latin typeface="Frutiger Next LT W1G"/>
          <a:ea typeface="+mn-ea"/>
          <a:cs typeface="Frutiger Next LT W1G"/>
        </a:defRPr>
      </a:lvl4pPr>
      <a:lvl5pPr marL="2303821" indent="-255981" algn="l" defTabSz="511960" rtl="0" eaLnBrk="1" latinLnBrk="0" hangingPunct="1">
        <a:spcBef>
          <a:spcPct val="20000"/>
        </a:spcBef>
        <a:buFont typeface="Wingdings" charset="2"/>
        <a:buChar char="§"/>
        <a:defRPr sz="1500" b="0" i="0" kern="1200">
          <a:solidFill>
            <a:schemeClr val="tx1"/>
          </a:solidFill>
          <a:latin typeface="Frutiger Next LT W1G"/>
          <a:ea typeface="+mn-ea"/>
          <a:cs typeface="Frutiger Next LT W1G"/>
        </a:defRPr>
      </a:lvl5pPr>
      <a:lvl6pPr marL="2815782" indent="-255981" algn="l" defTabSz="511960" rtl="0" eaLnBrk="1" latinLnBrk="0" hangingPunct="1">
        <a:spcBef>
          <a:spcPct val="20000"/>
        </a:spcBef>
        <a:buFont typeface="Arial"/>
        <a:buChar char="•"/>
        <a:defRPr sz="2300" kern="1200">
          <a:solidFill>
            <a:schemeClr val="tx1"/>
          </a:solidFill>
          <a:latin typeface="+mn-lt"/>
          <a:ea typeface="+mn-ea"/>
          <a:cs typeface="+mn-cs"/>
        </a:defRPr>
      </a:lvl6pPr>
      <a:lvl7pPr marL="3327742" indent="-255981" algn="l" defTabSz="511960" rtl="0" eaLnBrk="1" latinLnBrk="0" hangingPunct="1">
        <a:spcBef>
          <a:spcPct val="20000"/>
        </a:spcBef>
        <a:buFont typeface="Arial"/>
        <a:buChar char="•"/>
        <a:defRPr sz="2300" kern="1200">
          <a:solidFill>
            <a:schemeClr val="tx1"/>
          </a:solidFill>
          <a:latin typeface="+mn-lt"/>
          <a:ea typeface="+mn-ea"/>
          <a:cs typeface="+mn-cs"/>
        </a:defRPr>
      </a:lvl7pPr>
      <a:lvl8pPr marL="3839702" indent="-255981" algn="l" defTabSz="511960" rtl="0" eaLnBrk="1" latinLnBrk="0" hangingPunct="1">
        <a:spcBef>
          <a:spcPct val="20000"/>
        </a:spcBef>
        <a:buFont typeface="Arial"/>
        <a:buChar char="•"/>
        <a:defRPr sz="2300" kern="1200">
          <a:solidFill>
            <a:schemeClr val="tx1"/>
          </a:solidFill>
          <a:latin typeface="+mn-lt"/>
          <a:ea typeface="+mn-ea"/>
          <a:cs typeface="+mn-cs"/>
        </a:defRPr>
      </a:lvl8pPr>
      <a:lvl9pPr marL="4351662" indent="-255981" algn="l" defTabSz="511960"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11960" rtl="0" eaLnBrk="1" latinLnBrk="0" hangingPunct="1">
        <a:defRPr sz="2000" kern="1200">
          <a:solidFill>
            <a:schemeClr val="tx1"/>
          </a:solidFill>
          <a:latin typeface="+mn-lt"/>
          <a:ea typeface="+mn-ea"/>
          <a:cs typeface="+mn-cs"/>
        </a:defRPr>
      </a:lvl1pPr>
      <a:lvl2pPr marL="511960" algn="l" defTabSz="511960" rtl="0" eaLnBrk="1" latinLnBrk="0" hangingPunct="1">
        <a:defRPr sz="2000" kern="1200">
          <a:solidFill>
            <a:schemeClr val="tx1"/>
          </a:solidFill>
          <a:latin typeface="+mn-lt"/>
          <a:ea typeface="+mn-ea"/>
          <a:cs typeface="+mn-cs"/>
        </a:defRPr>
      </a:lvl2pPr>
      <a:lvl3pPr marL="1023921" algn="l" defTabSz="511960" rtl="0" eaLnBrk="1" latinLnBrk="0" hangingPunct="1">
        <a:defRPr sz="2000" kern="1200">
          <a:solidFill>
            <a:schemeClr val="tx1"/>
          </a:solidFill>
          <a:latin typeface="+mn-lt"/>
          <a:ea typeface="+mn-ea"/>
          <a:cs typeface="+mn-cs"/>
        </a:defRPr>
      </a:lvl3pPr>
      <a:lvl4pPr marL="1535881" algn="l" defTabSz="511960" rtl="0" eaLnBrk="1" latinLnBrk="0" hangingPunct="1">
        <a:defRPr sz="2000" kern="1200">
          <a:solidFill>
            <a:schemeClr val="tx1"/>
          </a:solidFill>
          <a:latin typeface="+mn-lt"/>
          <a:ea typeface="+mn-ea"/>
          <a:cs typeface="+mn-cs"/>
        </a:defRPr>
      </a:lvl4pPr>
      <a:lvl5pPr marL="2047842" algn="l" defTabSz="511960" rtl="0" eaLnBrk="1" latinLnBrk="0" hangingPunct="1">
        <a:defRPr sz="2000" kern="1200">
          <a:solidFill>
            <a:schemeClr val="tx1"/>
          </a:solidFill>
          <a:latin typeface="+mn-lt"/>
          <a:ea typeface="+mn-ea"/>
          <a:cs typeface="+mn-cs"/>
        </a:defRPr>
      </a:lvl5pPr>
      <a:lvl6pPr marL="2559802" algn="l" defTabSz="511960" rtl="0" eaLnBrk="1" latinLnBrk="0" hangingPunct="1">
        <a:defRPr sz="2000" kern="1200">
          <a:solidFill>
            <a:schemeClr val="tx1"/>
          </a:solidFill>
          <a:latin typeface="+mn-lt"/>
          <a:ea typeface="+mn-ea"/>
          <a:cs typeface="+mn-cs"/>
        </a:defRPr>
      </a:lvl6pPr>
      <a:lvl7pPr marL="3071762" algn="l" defTabSz="511960" rtl="0" eaLnBrk="1" latinLnBrk="0" hangingPunct="1">
        <a:defRPr sz="2000" kern="1200">
          <a:solidFill>
            <a:schemeClr val="tx1"/>
          </a:solidFill>
          <a:latin typeface="+mn-lt"/>
          <a:ea typeface="+mn-ea"/>
          <a:cs typeface="+mn-cs"/>
        </a:defRPr>
      </a:lvl7pPr>
      <a:lvl8pPr marL="3583723" algn="l" defTabSz="511960" rtl="0" eaLnBrk="1" latinLnBrk="0" hangingPunct="1">
        <a:defRPr sz="2000" kern="1200">
          <a:solidFill>
            <a:schemeClr val="tx1"/>
          </a:solidFill>
          <a:latin typeface="+mn-lt"/>
          <a:ea typeface="+mn-ea"/>
          <a:cs typeface="+mn-cs"/>
        </a:defRPr>
      </a:lvl8pPr>
      <a:lvl9pPr marL="4095683" algn="l" defTabSz="5119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dam.autodesk.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marketing.autodesk.com/Our-Brand/Verbal-Identity/Our-Verbal-Identity/"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Title slide: main title can extend over one </a:t>
            </a:r>
            <a:br>
              <a:rPr lang="en-US" dirty="0" smtClean="0"/>
            </a:br>
            <a:r>
              <a:rPr lang="en-US" dirty="0" smtClean="0"/>
              <a:t>or two lines</a:t>
            </a:r>
            <a:endParaRPr lang="en-US" dirty="0"/>
          </a:p>
        </p:txBody>
      </p:sp>
      <p:sp>
        <p:nvSpPr>
          <p:cNvPr id="3" name="Text Placeholder 2"/>
          <p:cNvSpPr>
            <a:spLocks noGrp="1"/>
          </p:cNvSpPr>
          <p:nvPr>
            <p:ph type="body" sz="quarter" idx="12"/>
          </p:nvPr>
        </p:nvSpPr>
        <p:spPr/>
        <p:txBody>
          <a:bodyPr/>
          <a:lstStyle/>
          <a:p>
            <a:r>
              <a:rPr lang="en-US" smtClean="0"/>
              <a:t>Presenter Name</a:t>
            </a:r>
            <a:endParaRPr lang="en-US" dirty="0"/>
          </a:p>
        </p:txBody>
      </p:sp>
      <p:sp>
        <p:nvSpPr>
          <p:cNvPr id="4" name="Text Placeholder 3"/>
          <p:cNvSpPr>
            <a:spLocks noGrp="1"/>
          </p:cNvSpPr>
          <p:nvPr>
            <p:ph type="body" sz="quarter" idx="13"/>
          </p:nvPr>
        </p:nvSpPr>
        <p:spPr/>
        <p:txBody>
          <a:bodyPr/>
          <a:lstStyle/>
          <a:p>
            <a:r>
              <a:rPr lang="en-US" smtClean="0"/>
              <a:t>Presenter Title</a:t>
            </a:r>
            <a:endParaRPr lang="en-US" dirty="0"/>
          </a:p>
        </p:txBody>
      </p:sp>
      <p:sp>
        <p:nvSpPr>
          <p:cNvPr id="5" name="Text Placeholder 4"/>
          <p:cNvSpPr>
            <a:spLocks noGrp="1"/>
          </p:cNvSpPr>
          <p:nvPr>
            <p:ph type="body" sz="quarter" idx="14"/>
          </p:nvPr>
        </p:nvSpPr>
        <p:spPr/>
        <p:txBody>
          <a:bodyPr/>
          <a:lstStyle/>
          <a:p>
            <a:r>
              <a:rPr lang="en-US" smtClean="0"/>
              <a:t>Event name 2014</a:t>
            </a:r>
            <a:endParaRPr lang="en-US" dirty="0"/>
          </a:p>
        </p:txBody>
      </p:sp>
    </p:spTree>
    <p:extLst>
      <p:ext uri="{BB962C8B-B14F-4D97-AF65-F5344CB8AC3E}">
        <p14:creationId xmlns:p14="http://schemas.microsoft.com/office/powerpoint/2010/main" val="3637621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Exploded pie chart example</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25544876"/>
              </p:ext>
            </p:extLst>
          </p:nvPr>
        </p:nvGraphicFramePr>
        <p:xfrm>
          <a:off x="2421496" y="1077884"/>
          <a:ext cx="4307261" cy="53720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8559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Slide layout templates</a:t>
            </a:r>
            <a:endParaRPr lang="en-US" dirty="0"/>
          </a:p>
        </p:txBody>
      </p:sp>
      <p:sp>
        <p:nvSpPr>
          <p:cNvPr id="3" name="Content Placeholder 2"/>
          <p:cNvSpPr>
            <a:spLocks noGrp="1"/>
          </p:cNvSpPr>
          <p:nvPr>
            <p:ph idx="17"/>
          </p:nvPr>
        </p:nvSpPr>
        <p:spPr/>
        <p:txBody>
          <a:bodyPr/>
          <a:lstStyle/>
          <a:p>
            <a:r>
              <a:rPr lang="en-US" sz="2200" smtClean="0"/>
              <a:t>Access the built-in slide layouts for this template on the Home tab under Slides &gt; Layout.</a:t>
            </a:r>
          </a:p>
          <a:p>
            <a:endParaRPr lang="en-US" sz="2200" smtClean="0"/>
          </a:p>
          <a:p>
            <a:r>
              <a:rPr lang="en-US" sz="2200" smtClean="0"/>
              <a:t>Click the small triangle to see all the available layouts.</a:t>
            </a:r>
            <a:endParaRPr lang="en-US" sz="2200" dirty="0"/>
          </a:p>
        </p:txBody>
      </p:sp>
      <p:pic>
        <p:nvPicPr>
          <p:cNvPr id="5" name="Content Placeholder 4" descr="slide layout templates.png"/>
          <p:cNvPicPr>
            <a:picLocks noGrp="1" noChangeAspect="1"/>
          </p:cNvPicPr>
          <p:nvPr>
            <p:ph idx="18"/>
          </p:nvPr>
        </p:nvPicPr>
        <p:blipFill rotWithShape="1">
          <a:blip r:embed="rId3">
            <a:extLst>
              <a:ext uri="{28A0092B-C50C-407E-A947-70E740481C1C}">
                <a14:useLocalDpi xmlns:a14="http://schemas.microsoft.com/office/drawing/2010/main" val="0"/>
              </a:ext>
            </a:extLst>
          </a:blip>
          <a:srcRect t="3840" r="5577" b="348"/>
          <a:stretch/>
        </p:blipFill>
        <p:spPr>
          <a:xfrm>
            <a:off x="4646614" y="1417640"/>
            <a:ext cx="4040187" cy="3874027"/>
          </a:xfrm>
        </p:spPr>
      </p:pic>
    </p:spTree>
    <p:extLst>
      <p:ext uri="{BB962C8B-B14F-4D97-AF65-F5344CB8AC3E}">
        <p14:creationId xmlns:p14="http://schemas.microsoft.com/office/powerpoint/2010/main" val="2082111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Autodesk corporate colors</a:t>
            </a:r>
            <a:endParaRPr lang="en-US" dirty="0"/>
          </a:p>
        </p:txBody>
      </p:sp>
      <p:sp>
        <p:nvSpPr>
          <p:cNvPr id="3" name="Content Placeholder 2"/>
          <p:cNvSpPr>
            <a:spLocks noGrp="1"/>
          </p:cNvSpPr>
          <p:nvPr>
            <p:ph idx="17"/>
          </p:nvPr>
        </p:nvSpPr>
        <p:spPr>
          <a:xfrm>
            <a:off x="457202" y="1417641"/>
            <a:ext cx="4114798" cy="4767282"/>
          </a:xfrm>
        </p:spPr>
        <p:txBody>
          <a:bodyPr/>
          <a:lstStyle/>
          <a:p>
            <a:r>
              <a:rPr lang="en-US" sz="2200" smtClean="0"/>
              <a:t>Autodesk black, white, and gray tones should be used for copy and credits.</a:t>
            </a:r>
          </a:p>
          <a:p>
            <a:r>
              <a:rPr lang="en-US" sz="2200" smtClean="0"/>
              <a:t>Sky blue is used as the main heading color across the Microsoft</a:t>
            </a:r>
            <a:r>
              <a:rPr lang="en-US" sz="2200" baseline="30000" smtClean="0"/>
              <a:t>®</a:t>
            </a:r>
            <a:r>
              <a:rPr lang="en-US" sz="2200" smtClean="0"/>
              <a:t> PowerPoint</a:t>
            </a:r>
            <a:r>
              <a:rPr lang="en-US" sz="2200" baseline="30000" smtClean="0"/>
              <a:t>®</a:t>
            </a:r>
            <a:r>
              <a:rPr lang="en-US" sz="2200" smtClean="0"/>
              <a:t> template.</a:t>
            </a:r>
          </a:p>
          <a:p>
            <a:r>
              <a:rPr lang="en-US" sz="2200" smtClean="0"/>
              <a:t>Dark teal is used for hyperlinks across the PowerPoint template.</a:t>
            </a:r>
          </a:p>
          <a:p>
            <a:r>
              <a:rPr lang="en-US" sz="2200" smtClean="0"/>
              <a:t>All colors may be used for charts, graphs, and graphic elements.</a:t>
            </a:r>
            <a:endParaRPr lang="en-US" sz="2200" dirty="0"/>
          </a:p>
        </p:txBody>
      </p:sp>
      <p:grpSp>
        <p:nvGrpSpPr>
          <p:cNvPr id="11" name="Group 10"/>
          <p:cNvGrpSpPr/>
          <p:nvPr/>
        </p:nvGrpSpPr>
        <p:grpSpPr>
          <a:xfrm>
            <a:off x="4837814" y="1462581"/>
            <a:ext cx="3848987" cy="4038288"/>
            <a:chOff x="4569967" y="1462581"/>
            <a:chExt cx="4362433" cy="4038288"/>
          </a:xfrm>
        </p:grpSpPr>
        <p:sp>
          <p:nvSpPr>
            <p:cNvPr id="33" name="Rectangle 32"/>
            <p:cNvSpPr/>
            <p:nvPr/>
          </p:nvSpPr>
          <p:spPr bwMode="auto">
            <a:xfrm>
              <a:off x="6024111" y="3526817"/>
              <a:ext cx="1454144" cy="942112"/>
            </a:xfrm>
            <a:prstGeom prst="rect">
              <a:avLst/>
            </a:prstGeom>
            <a:solidFill>
              <a:srgbClr val="005E30"/>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34" name="TextBox 33"/>
            <p:cNvSpPr txBox="1"/>
            <p:nvPr/>
          </p:nvSpPr>
          <p:spPr>
            <a:xfrm>
              <a:off x="6083574" y="3539619"/>
              <a:ext cx="908936"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Dark Green</a:t>
              </a:r>
              <a:endParaRPr lang="en-US" sz="1200" dirty="0">
                <a:solidFill>
                  <a:schemeClr val="bg2"/>
                </a:solidFill>
                <a:latin typeface="Frutiger Next LT W1G" pitchFamily="34" charset="0"/>
                <a:cs typeface="Arial" pitchFamily="34" charset="0"/>
              </a:endParaRPr>
            </a:p>
            <a:p>
              <a:endParaRPr lang="en-US" sz="1050" dirty="0" smtClean="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a:t>
              </a:r>
              <a:r>
                <a:rPr lang="en-US" sz="1050" dirty="0" smtClean="0">
                  <a:solidFill>
                    <a:schemeClr val="bg2"/>
                  </a:solidFill>
                  <a:latin typeface="Frutiger Next LT W1G" pitchFamily="34" charset="0"/>
                  <a:cs typeface="Arial" pitchFamily="34" charset="0"/>
                </a:rPr>
                <a:t> 0</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94</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a:t>
              </a:r>
              <a:r>
                <a:rPr lang="en-US" sz="1050" dirty="0" smtClean="0">
                  <a:solidFill>
                    <a:schemeClr val="bg2"/>
                  </a:solidFill>
                  <a:latin typeface="Frutiger Next LT W1G" pitchFamily="34" charset="0"/>
                  <a:cs typeface="Arial" pitchFamily="34" charset="0"/>
                </a:rPr>
                <a:t>48</a:t>
              </a:r>
              <a:endParaRPr lang="en-US" sz="1050" dirty="0">
                <a:solidFill>
                  <a:schemeClr val="bg2"/>
                </a:solidFill>
                <a:latin typeface="Frutiger Next LT W1G" pitchFamily="34" charset="0"/>
                <a:cs typeface="Arial" pitchFamily="34" charset="0"/>
              </a:endParaRPr>
            </a:p>
          </p:txBody>
        </p:sp>
        <p:sp>
          <p:nvSpPr>
            <p:cNvPr id="35" name="Rectangle 34"/>
            <p:cNvSpPr/>
            <p:nvPr/>
          </p:nvSpPr>
          <p:spPr bwMode="auto">
            <a:xfrm>
              <a:off x="4569967" y="3526818"/>
              <a:ext cx="1454144" cy="942112"/>
            </a:xfrm>
            <a:prstGeom prst="rect">
              <a:avLst/>
            </a:prstGeom>
            <a:solidFill>
              <a:schemeClr val="accent6"/>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36" name="TextBox 35"/>
            <p:cNvSpPr txBox="1"/>
            <p:nvPr/>
          </p:nvSpPr>
          <p:spPr>
            <a:xfrm>
              <a:off x="4629429" y="3539619"/>
              <a:ext cx="800189"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Dark Blue</a:t>
              </a:r>
              <a:endParaRPr lang="en-US" sz="1200" dirty="0">
                <a:solidFill>
                  <a:schemeClr val="bg2"/>
                </a:solidFill>
                <a:latin typeface="Frutiger Next LT W1G" pitchFamily="34" charset="0"/>
                <a:cs typeface="Arial" pitchFamily="34" charset="0"/>
              </a:endParaRPr>
            </a:p>
            <a:p>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 </a:t>
              </a:r>
              <a:r>
                <a:rPr lang="en-US" sz="1050" dirty="0" smtClean="0">
                  <a:solidFill>
                    <a:schemeClr val="bg2"/>
                  </a:solidFill>
                  <a:latin typeface="Frutiger Next LT W1G" pitchFamily="34" charset="0"/>
                  <a:cs typeface="Arial" pitchFamily="34" charset="0"/>
                </a:rPr>
                <a:t>24</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88</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a:t>
              </a:r>
              <a:r>
                <a:rPr lang="en-US" sz="1050" dirty="0" smtClean="0">
                  <a:solidFill>
                    <a:schemeClr val="bg2"/>
                  </a:solidFill>
                  <a:latin typeface="Frutiger Next LT W1G" pitchFamily="34" charset="0"/>
                  <a:cs typeface="Arial" pitchFamily="34" charset="0"/>
                </a:rPr>
                <a:t>168</a:t>
              </a:r>
            </a:p>
          </p:txBody>
        </p:sp>
        <p:sp>
          <p:nvSpPr>
            <p:cNvPr id="37" name="Rectangle 36"/>
            <p:cNvSpPr/>
            <p:nvPr/>
          </p:nvSpPr>
          <p:spPr bwMode="auto">
            <a:xfrm>
              <a:off x="4569967" y="2494879"/>
              <a:ext cx="1454144" cy="942112"/>
            </a:xfrm>
            <a:prstGeom prst="rect">
              <a:avLst/>
            </a:prstGeom>
            <a:solidFill>
              <a:schemeClr val="accent4"/>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38" name="TextBox 37"/>
            <p:cNvSpPr txBox="1"/>
            <p:nvPr/>
          </p:nvSpPr>
          <p:spPr>
            <a:xfrm>
              <a:off x="4629429" y="2507681"/>
              <a:ext cx="718436"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Sky Blue</a:t>
              </a:r>
              <a:endParaRPr lang="en-US" sz="1200" dirty="0">
                <a:solidFill>
                  <a:schemeClr val="bg2"/>
                </a:solidFill>
                <a:latin typeface="Frutiger Next LT W1G" pitchFamily="34" charset="0"/>
                <a:cs typeface="Arial" pitchFamily="34" charset="0"/>
              </a:endParaRPr>
            </a:p>
            <a:p>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 </a:t>
              </a:r>
              <a:r>
                <a:rPr lang="en-US" sz="1050" dirty="0" smtClean="0">
                  <a:solidFill>
                    <a:schemeClr val="bg2"/>
                  </a:solidFill>
                  <a:latin typeface="Frutiger Next LT W1G" pitchFamily="34" charset="0"/>
                  <a:cs typeface="Arial" pitchFamily="34" charset="0"/>
                </a:rPr>
                <a:t>6</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150</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a:t>
              </a:r>
              <a:r>
                <a:rPr lang="en-US" sz="1050" dirty="0" smtClean="0">
                  <a:solidFill>
                    <a:schemeClr val="bg2"/>
                  </a:solidFill>
                  <a:latin typeface="Frutiger Next LT W1G" pitchFamily="34" charset="0"/>
                  <a:cs typeface="Arial" pitchFamily="34" charset="0"/>
                </a:rPr>
                <a:t>215</a:t>
              </a:r>
              <a:endParaRPr lang="en-US" sz="1050" dirty="0">
                <a:solidFill>
                  <a:schemeClr val="bg2"/>
                </a:solidFill>
                <a:latin typeface="Frutiger Next LT W1G" pitchFamily="34" charset="0"/>
                <a:cs typeface="Arial" pitchFamily="34" charset="0"/>
              </a:endParaRPr>
            </a:p>
          </p:txBody>
        </p:sp>
        <p:sp>
          <p:nvSpPr>
            <p:cNvPr id="39" name="Rectangle 38"/>
            <p:cNvSpPr/>
            <p:nvPr/>
          </p:nvSpPr>
          <p:spPr bwMode="auto">
            <a:xfrm>
              <a:off x="7478256" y="3526816"/>
              <a:ext cx="1454144" cy="942112"/>
            </a:xfrm>
            <a:prstGeom prst="rect">
              <a:avLst/>
            </a:prstGeom>
            <a:solidFill>
              <a:schemeClr val="accent5"/>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40" name="TextBox 39"/>
            <p:cNvSpPr txBox="1"/>
            <p:nvPr/>
          </p:nvSpPr>
          <p:spPr>
            <a:xfrm>
              <a:off x="7537719" y="3539619"/>
              <a:ext cx="774669" cy="946397"/>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Dark </a:t>
              </a:r>
              <a:r>
                <a:rPr lang="en-US" sz="1200" dirty="0">
                  <a:solidFill>
                    <a:schemeClr val="bg2"/>
                  </a:solidFill>
                  <a:latin typeface="Frutiger Next LT W1G" pitchFamily="34" charset="0"/>
                  <a:cs typeface="Arial" pitchFamily="34" charset="0"/>
                </a:rPr>
                <a:t>Teal</a:t>
              </a:r>
            </a:p>
            <a:p>
              <a:endParaRPr lang="en-US" sz="120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 0</a:t>
              </a:r>
            </a:p>
            <a:p>
              <a:r>
                <a:rPr lang="en-US" sz="1050" dirty="0">
                  <a:solidFill>
                    <a:schemeClr val="bg2"/>
                  </a:solidFill>
                  <a:latin typeface="Frutiger Next LT W1G" pitchFamily="34" charset="0"/>
                  <a:cs typeface="Arial" pitchFamily="34" charset="0"/>
                </a:rPr>
                <a:t>G 114</a:t>
              </a:r>
            </a:p>
            <a:p>
              <a:r>
                <a:rPr lang="en-US" sz="1050" dirty="0">
                  <a:solidFill>
                    <a:schemeClr val="bg2"/>
                  </a:solidFill>
                  <a:latin typeface="Frutiger Next LT W1G" pitchFamily="34" charset="0"/>
                  <a:cs typeface="Arial" pitchFamily="34" charset="0"/>
                </a:rPr>
                <a:t>B 114</a:t>
              </a:r>
            </a:p>
          </p:txBody>
        </p:sp>
        <p:sp>
          <p:nvSpPr>
            <p:cNvPr id="41" name="Rectangle 40"/>
            <p:cNvSpPr/>
            <p:nvPr/>
          </p:nvSpPr>
          <p:spPr>
            <a:xfrm>
              <a:off x="6024111" y="1462582"/>
              <a:ext cx="206727" cy="942112"/>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42" name="Rectangle 41"/>
            <p:cNvSpPr/>
            <p:nvPr/>
          </p:nvSpPr>
          <p:spPr bwMode="auto">
            <a:xfrm>
              <a:off x="6024111" y="4558757"/>
              <a:ext cx="1454144" cy="942112"/>
            </a:xfrm>
            <a:prstGeom prst="rect">
              <a:avLst/>
            </a:prstGeom>
            <a:solidFill>
              <a:srgbClr val="FF3300"/>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43" name="TextBox 42"/>
            <p:cNvSpPr txBox="1"/>
            <p:nvPr/>
          </p:nvSpPr>
          <p:spPr>
            <a:xfrm>
              <a:off x="6083574" y="4571558"/>
              <a:ext cx="516458"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Red</a:t>
              </a:r>
              <a:endParaRPr lang="en-US" sz="1200" dirty="0">
                <a:solidFill>
                  <a:schemeClr val="bg2"/>
                </a:solidFill>
                <a:latin typeface="Frutiger Next LT W1G" pitchFamily="34" charset="0"/>
                <a:cs typeface="Arial" pitchFamily="34" charset="0"/>
              </a:endParaRPr>
            </a:p>
            <a:p>
              <a:endParaRPr lang="en-US" sz="1050" dirty="0" smtClean="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a:t>
              </a:r>
              <a:r>
                <a:rPr lang="en-US" sz="1050" dirty="0" smtClean="0">
                  <a:solidFill>
                    <a:schemeClr val="bg2"/>
                  </a:solidFill>
                  <a:latin typeface="Frutiger Next LT W1G" pitchFamily="34" charset="0"/>
                  <a:cs typeface="Arial" pitchFamily="34" charset="0"/>
                </a:rPr>
                <a:t> 255</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51</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0</a:t>
              </a:r>
            </a:p>
          </p:txBody>
        </p:sp>
        <p:sp>
          <p:nvSpPr>
            <p:cNvPr id="44" name="Rectangle 43"/>
            <p:cNvSpPr/>
            <p:nvPr/>
          </p:nvSpPr>
          <p:spPr bwMode="auto">
            <a:xfrm>
              <a:off x="4569967" y="4558757"/>
              <a:ext cx="1454144" cy="942112"/>
            </a:xfrm>
            <a:prstGeom prst="rect">
              <a:avLst/>
            </a:prstGeom>
            <a:solidFill>
              <a:schemeClr val="accent1"/>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FFCC00"/>
                </a:solidFill>
                <a:latin typeface="Frutiger Next LT W1G" pitchFamily="34" charset="0"/>
                <a:ea typeface="ヒラギノ角ゴ Pro W3" charset="0"/>
                <a:cs typeface="Arial" pitchFamily="34" charset="0"/>
                <a:sym typeface="Gill Sans" charset="0"/>
              </a:endParaRPr>
            </a:p>
          </p:txBody>
        </p:sp>
        <p:sp>
          <p:nvSpPr>
            <p:cNvPr id="45" name="TextBox 44"/>
            <p:cNvSpPr txBox="1"/>
            <p:nvPr/>
          </p:nvSpPr>
          <p:spPr>
            <a:xfrm>
              <a:off x="4629429" y="4571558"/>
              <a:ext cx="620974"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Yellow</a:t>
              </a:r>
              <a:endParaRPr lang="en-US" sz="1200" dirty="0">
                <a:solidFill>
                  <a:schemeClr val="bg2"/>
                </a:solidFill>
                <a:latin typeface="Frutiger Next LT W1G" pitchFamily="34" charset="0"/>
                <a:cs typeface="Arial" pitchFamily="34" charset="0"/>
              </a:endParaRPr>
            </a:p>
            <a:p>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 </a:t>
              </a:r>
              <a:r>
                <a:rPr lang="en-US" sz="1050" dirty="0" smtClean="0">
                  <a:solidFill>
                    <a:schemeClr val="bg2"/>
                  </a:solidFill>
                  <a:latin typeface="Frutiger Next LT W1G" pitchFamily="34" charset="0"/>
                  <a:cs typeface="Arial" pitchFamily="34" charset="0"/>
                </a:rPr>
                <a:t>255</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204</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0</a:t>
              </a:r>
            </a:p>
          </p:txBody>
        </p:sp>
        <p:sp>
          <p:nvSpPr>
            <p:cNvPr id="46" name="Rectangle 45"/>
            <p:cNvSpPr/>
            <p:nvPr/>
          </p:nvSpPr>
          <p:spPr bwMode="auto">
            <a:xfrm>
              <a:off x="4569967" y="1462582"/>
              <a:ext cx="1454144" cy="942112"/>
            </a:xfrm>
            <a:prstGeom prst="rect">
              <a:avLst/>
            </a:prstGeom>
            <a:solidFill>
              <a:schemeClr val="tx1"/>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47" name="TextBox 46"/>
            <p:cNvSpPr txBox="1"/>
            <p:nvPr/>
          </p:nvSpPr>
          <p:spPr>
            <a:xfrm>
              <a:off x="4629429" y="1464497"/>
              <a:ext cx="521266"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Black</a:t>
              </a:r>
              <a:endParaRPr lang="en-US" sz="1200" dirty="0">
                <a:solidFill>
                  <a:schemeClr val="bg2"/>
                </a:solidFill>
                <a:latin typeface="Frutiger Next LT W1G" pitchFamily="34" charset="0"/>
                <a:cs typeface="Arial" pitchFamily="34" charset="0"/>
              </a:endParaRPr>
            </a:p>
            <a:p>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 </a:t>
              </a:r>
              <a:r>
                <a:rPr lang="en-US" sz="1050" dirty="0" smtClean="0">
                  <a:solidFill>
                    <a:schemeClr val="bg2"/>
                  </a:solidFill>
                  <a:latin typeface="Frutiger Next LT W1G" pitchFamily="34" charset="0"/>
                  <a:cs typeface="Arial" pitchFamily="34" charset="0"/>
                </a:rPr>
                <a:t>0</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0</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a:t>
              </a:r>
              <a:r>
                <a:rPr lang="en-US" sz="1050" dirty="0" smtClean="0">
                  <a:solidFill>
                    <a:schemeClr val="bg2"/>
                  </a:solidFill>
                  <a:latin typeface="Frutiger Next LT W1G" pitchFamily="34" charset="0"/>
                  <a:cs typeface="Arial" pitchFamily="34" charset="0"/>
                </a:rPr>
                <a:t>0</a:t>
              </a:r>
              <a:endParaRPr lang="en-US" sz="1050" dirty="0">
                <a:solidFill>
                  <a:schemeClr val="bg2"/>
                </a:solidFill>
                <a:latin typeface="Frutiger Next LT W1G" pitchFamily="34" charset="0"/>
                <a:cs typeface="Arial" pitchFamily="34" charset="0"/>
              </a:endParaRPr>
            </a:p>
          </p:txBody>
        </p:sp>
        <p:sp>
          <p:nvSpPr>
            <p:cNvPr id="48" name="Rectangle 47"/>
            <p:cNvSpPr/>
            <p:nvPr/>
          </p:nvSpPr>
          <p:spPr bwMode="auto">
            <a:xfrm>
              <a:off x="7478256" y="1462581"/>
              <a:ext cx="1454144" cy="942112"/>
            </a:xfrm>
            <a:prstGeom prst="rect">
              <a:avLst/>
            </a:prstGeom>
            <a:solidFill>
              <a:schemeClr val="bg2"/>
            </a:solidFill>
            <a:ln w="3175" cap="flat" cmpd="sng" algn="ctr">
              <a:solidFill>
                <a:schemeClr val="bg1">
                  <a:lumMod val="75000"/>
                </a:schemeClr>
              </a:solid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49" name="TextBox 48"/>
            <p:cNvSpPr txBox="1"/>
            <p:nvPr/>
          </p:nvSpPr>
          <p:spPr>
            <a:xfrm>
              <a:off x="7537719" y="1464497"/>
              <a:ext cx="577372" cy="946397"/>
            </a:xfrm>
            <a:prstGeom prst="rect">
              <a:avLst/>
            </a:prstGeom>
            <a:noFill/>
          </p:spPr>
          <p:txBody>
            <a:bodyPr wrap="none" lIns="91425" tIns="45712" rIns="91425" bIns="45712" rtlCol="0">
              <a:spAutoFit/>
            </a:bodyPr>
            <a:lstStyle/>
            <a:p>
              <a:r>
                <a:rPr lang="en-US" sz="1200" dirty="0" smtClean="0">
                  <a:latin typeface="Frutiger Next LT W1G" pitchFamily="34" charset="0"/>
                  <a:cs typeface="Arial" pitchFamily="34" charset="0"/>
                </a:rPr>
                <a:t>White</a:t>
              </a:r>
              <a:endParaRPr lang="en-US" sz="1200" dirty="0">
                <a:latin typeface="Frutiger Next LT W1G" pitchFamily="34" charset="0"/>
                <a:cs typeface="Arial" pitchFamily="34" charset="0"/>
              </a:endParaRPr>
            </a:p>
            <a:p>
              <a:endParaRPr lang="en-US" sz="1200" dirty="0">
                <a:latin typeface="Frutiger Next LT W1G" pitchFamily="34" charset="0"/>
                <a:cs typeface="Arial" pitchFamily="34" charset="0"/>
              </a:endParaRPr>
            </a:p>
            <a:p>
              <a:r>
                <a:rPr lang="en-US" sz="1050" dirty="0">
                  <a:latin typeface="Frutiger Next LT W1G" pitchFamily="34" charset="0"/>
                  <a:cs typeface="Arial" pitchFamily="34" charset="0"/>
                </a:rPr>
                <a:t>R </a:t>
              </a:r>
              <a:r>
                <a:rPr lang="en-US" sz="1050" dirty="0" smtClean="0">
                  <a:latin typeface="Frutiger Next LT W1G" pitchFamily="34" charset="0"/>
                  <a:cs typeface="Arial" pitchFamily="34" charset="0"/>
                </a:rPr>
                <a:t>255</a:t>
              </a:r>
              <a:endParaRPr lang="en-US" sz="1050" dirty="0">
                <a:latin typeface="Frutiger Next LT W1G" pitchFamily="34" charset="0"/>
                <a:cs typeface="Arial" pitchFamily="34" charset="0"/>
              </a:endParaRPr>
            </a:p>
            <a:p>
              <a:r>
                <a:rPr lang="en-US" sz="1050" dirty="0">
                  <a:latin typeface="Frutiger Next LT W1G" pitchFamily="34" charset="0"/>
                  <a:cs typeface="Arial" pitchFamily="34" charset="0"/>
                </a:rPr>
                <a:t>G </a:t>
              </a:r>
              <a:r>
                <a:rPr lang="en-US" sz="1050" dirty="0" smtClean="0">
                  <a:latin typeface="Frutiger Next LT W1G" pitchFamily="34" charset="0"/>
                  <a:cs typeface="Arial" pitchFamily="34" charset="0"/>
                </a:rPr>
                <a:t>255</a:t>
              </a:r>
              <a:endParaRPr lang="en-US" sz="1050" dirty="0">
                <a:latin typeface="Frutiger Next LT W1G" pitchFamily="34" charset="0"/>
                <a:cs typeface="Arial" pitchFamily="34" charset="0"/>
              </a:endParaRPr>
            </a:p>
            <a:p>
              <a:r>
                <a:rPr lang="en-US" sz="1050" dirty="0">
                  <a:latin typeface="Frutiger Next LT W1G" pitchFamily="34" charset="0"/>
                  <a:cs typeface="Arial" pitchFamily="34" charset="0"/>
                </a:rPr>
                <a:t>B </a:t>
              </a:r>
              <a:r>
                <a:rPr lang="en-US" sz="1050" dirty="0" smtClean="0">
                  <a:latin typeface="Frutiger Next LT W1G" pitchFamily="34" charset="0"/>
                  <a:cs typeface="Arial" pitchFamily="34" charset="0"/>
                </a:rPr>
                <a:t>255</a:t>
              </a:r>
              <a:endParaRPr lang="en-US" sz="1050" dirty="0">
                <a:latin typeface="Frutiger Next LT W1G" pitchFamily="34" charset="0"/>
                <a:cs typeface="Arial" pitchFamily="34" charset="0"/>
              </a:endParaRPr>
            </a:p>
          </p:txBody>
        </p:sp>
        <p:sp>
          <p:nvSpPr>
            <p:cNvPr id="50" name="Rectangle 49"/>
            <p:cNvSpPr/>
            <p:nvPr/>
          </p:nvSpPr>
          <p:spPr>
            <a:xfrm>
              <a:off x="6230839" y="1462582"/>
              <a:ext cx="206727" cy="942112"/>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51" name="Rectangle 50"/>
            <p:cNvSpPr/>
            <p:nvPr/>
          </p:nvSpPr>
          <p:spPr>
            <a:xfrm>
              <a:off x="6437566" y="1462581"/>
              <a:ext cx="206727" cy="94211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52" name="Rectangle 51"/>
            <p:cNvSpPr/>
            <p:nvPr/>
          </p:nvSpPr>
          <p:spPr>
            <a:xfrm>
              <a:off x="6644294" y="1462581"/>
              <a:ext cx="206727" cy="942112"/>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53" name="Rectangle 52"/>
            <p:cNvSpPr/>
            <p:nvPr/>
          </p:nvSpPr>
          <p:spPr>
            <a:xfrm>
              <a:off x="6851021" y="1462581"/>
              <a:ext cx="206727" cy="942112"/>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54" name="Rectangle 53"/>
            <p:cNvSpPr/>
            <p:nvPr/>
          </p:nvSpPr>
          <p:spPr>
            <a:xfrm>
              <a:off x="7057749" y="1462581"/>
              <a:ext cx="206727" cy="94211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55" name="Rectangle 54"/>
            <p:cNvSpPr/>
            <p:nvPr/>
          </p:nvSpPr>
          <p:spPr>
            <a:xfrm>
              <a:off x="7264476" y="1462581"/>
              <a:ext cx="213779" cy="94211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latin typeface="Frutiger Next LT W1G" pitchFamily="34" charset="0"/>
                <a:cs typeface="Arial" pitchFamily="34" charset="0"/>
              </a:endParaRPr>
            </a:p>
          </p:txBody>
        </p:sp>
        <p:sp>
          <p:nvSpPr>
            <p:cNvPr id="56" name="Rectangle 55"/>
            <p:cNvSpPr/>
            <p:nvPr/>
          </p:nvSpPr>
          <p:spPr bwMode="auto">
            <a:xfrm>
              <a:off x="6024111" y="2494879"/>
              <a:ext cx="1454144" cy="942112"/>
            </a:xfrm>
            <a:prstGeom prst="rect">
              <a:avLst/>
            </a:prstGeom>
            <a:solidFill>
              <a:schemeClr val="accent2"/>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57" name="TextBox 56"/>
            <p:cNvSpPr txBox="1"/>
            <p:nvPr/>
          </p:nvSpPr>
          <p:spPr>
            <a:xfrm>
              <a:off x="6083574" y="2507682"/>
              <a:ext cx="929776" cy="923314"/>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Light Green</a:t>
              </a:r>
              <a:endParaRPr lang="en-US" sz="1200" dirty="0">
                <a:solidFill>
                  <a:schemeClr val="bg2"/>
                </a:solidFill>
                <a:latin typeface="Frutiger Next LT W1G" pitchFamily="34" charset="0"/>
                <a:cs typeface="Arial" pitchFamily="34" charset="0"/>
              </a:endParaRPr>
            </a:p>
            <a:p>
              <a:endParaRPr lang="en-US" sz="1050" dirty="0" smtClean="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a:t>
              </a:r>
              <a:r>
                <a:rPr lang="en-US" sz="1050" dirty="0" smtClean="0">
                  <a:solidFill>
                    <a:schemeClr val="bg2"/>
                  </a:solidFill>
                  <a:latin typeface="Frutiger Next LT W1G" pitchFamily="34" charset="0"/>
                  <a:cs typeface="Arial" pitchFamily="34" charset="0"/>
                </a:rPr>
                <a:t> 135</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G </a:t>
              </a:r>
              <a:r>
                <a:rPr lang="en-US" sz="1050" dirty="0" smtClean="0">
                  <a:solidFill>
                    <a:schemeClr val="bg2"/>
                  </a:solidFill>
                  <a:latin typeface="Frutiger Next LT W1G" pitchFamily="34" charset="0"/>
                  <a:cs typeface="Arial" pitchFamily="34" charset="0"/>
                </a:rPr>
                <a:t>188</a:t>
              </a:r>
              <a:endParaRPr lang="en-US" sz="105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B </a:t>
              </a:r>
              <a:r>
                <a:rPr lang="en-US" sz="1050" dirty="0" smtClean="0">
                  <a:solidFill>
                    <a:schemeClr val="bg2"/>
                  </a:solidFill>
                  <a:latin typeface="Frutiger Next LT W1G" pitchFamily="34" charset="0"/>
                  <a:cs typeface="Arial" pitchFamily="34" charset="0"/>
                </a:rPr>
                <a:t>64</a:t>
              </a:r>
              <a:endParaRPr lang="en-US" sz="1050" dirty="0">
                <a:solidFill>
                  <a:schemeClr val="bg2"/>
                </a:solidFill>
                <a:latin typeface="Frutiger Next LT W1G" pitchFamily="34" charset="0"/>
                <a:cs typeface="Arial" pitchFamily="34" charset="0"/>
              </a:endParaRPr>
            </a:p>
          </p:txBody>
        </p:sp>
        <p:sp>
          <p:nvSpPr>
            <p:cNvPr id="58" name="Rectangle 57"/>
            <p:cNvSpPr/>
            <p:nvPr/>
          </p:nvSpPr>
          <p:spPr bwMode="auto">
            <a:xfrm>
              <a:off x="7478256" y="2494879"/>
              <a:ext cx="1454144" cy="942112"/>
            </a:xfrm>
            <a:prstGeom prst="rect">
              <a:avLst/>
            </a:prstGeom>
            <a:solidFill>
              <a:schemeClr val="accent3"/>
            </a:solidFill>
            <a:ln w="25400" cap="flat" cmpd="sng" algn="ctr">
              <a:noFill/>
              <a:prstDash val="solid"/>
              <a:round/>
              <a:headEnd type="none" w="med" len="med"/>
              <a:tailEnd type="none" w="med" len="med"/>
            </a:ln>
            <a:effectLst/>
          </p:spPr>
          <p:txBody>
            <a:bodyPr vert="horz" wrap="square" lIns="91425" tIns="45712" rIns="91425" bIns="45712" numCol="1" rtlCol="0" anchor="t" anchorCtr="0" compatLnSpc="1">
              <a:prstTxWarp prst="textNoShape">
                <a:avLst/>
              </a:prstTxWarp>
            </a:bodyPr>
            <a:lstStyle/>
            <a:p>
              <a:pPr algn="ctr" defTabSz="914251"/>
              <a:endParaRPr lang="en-US" sz="2000" dirty="0">
                <a:solidFill>
                  <a:srgbClr val="000000"/>
                </a:solidFill>
                <a:latin typeface="Frutiger Next LT W1G" pitchFamily="34" charset="0"/>
                <a:ea typeface="ヒラギノ角ゴ Pro W3" charset="0"/>
                <a:cs typeface="Arial" pitchFamily="34" charset="0"/>
                <a:sym typeface="Gill Sans" charset="0"/>
              </a:endParaRPr>
            </a:p>
          </p:txBody>
        </p:sp>
        <p:sp>
          <p:nvSpPr>
            <p:cNvPr id="59" name="TextBox 58"/>
            <p:cNvSpPr txBox="1"/>
            <p:nvPr/>
          </p:nvSpPr>
          <p:spPr>
            <a:xfrm>
              <a:off x="7537719" y="2507681"/>
              <a:ext cx="795509" cy="946397"/>
            </a:xfrm>
            <a:prstGeom prst="rect">
              <a:avLst/>
            </a:prstGeom>
            <a:noFill/>
          </p:spPr>
          <p:txBody>
            <a:bodyPr wrap="none" lIns="91425" tIns="45712" rIns="91425" bIns="45712" rtlCol="0">
              <a:spAutoFit/>
            </a:bodyPr>
            <a:lstStyle/>
            <a:p>
              <a:r>
                <a:rPr lang="en-US" sz="1200" dirty="0" smtClean="0">
                  <a:solidFill>
                    <a:schemeClr val="bg2"/>
                  </a:solidFill>
                  <a:latin typeface="Frutiger Next LT W1G" pitchFamily="34" charset="0"/>
                  <a:cs typeface="Arial" pitchFamily="34" charset="0"/>
                </a:rPr>
                <a:t>Light </a:t>
              </a:r>
              <a:r>
                <a:rPr lang="en-US" sz="1200" dirty="0">
                  <a:solidFill>
                    <a:schemeClr val="bg2"/>
                  </a:solidFill>
                  <a:latin typeface="Frutiger Next LT W1G" pitchFamily="34" charset="0"/>
                  <a:cs typeface="Arial" pitchFamily="34" charset="0"/>
                </a:rPr>
                <a:t>Teal</a:t>
              </a:r>
            </a:p>
            <a:p>
              <a:endParaRPr lang="en-US" sz="1200" dirty="0">
                <a:solidFill>
                  <a:schemeClr val="bg2"/>
                </a:solidFill>
                <a:latin typeface="Frutiger Next LT W1G" pitchFamily="34" charset="0"/>
                <a:cs typeface="Arial" pitchFamily="34" charset="0"/>
              </a:endParaRPr>
            </a:p>
            <a:p>
              <a:r>
                <a:rPr lang="en-US" sz="1050" dirty="0">
                  <a:solidFill>
                    <a:schemeClr val="bg2"/>
                  </a:solidFill>
                  <a:latin typeface="Frutiger Next LT W1G" pitchFamily="34" charset="0"/>
                  <a:cs typeface="Arial" pitchFamily="34" charset="0"/>
                </a:rPr>
                <a:t>R 50</a:t>
              </a:r>
            </a:p>
            <a:p>
              <a:r>
                <a:rPr lang="en-US" sz="1050" dirty="0">
                  <a:solidFill>
                    <a:schemeClr val="bg2"/>
                  </a:solidFill>
                  <a:latin typeface="Frutiger Next LT W1G" pitchFamily="34" charset="0"/>
                  <a:cs typeface="Arial" pitchFamily="34" charset="0"/>
                </a:rPr>
                <a:t>G 188</a:t>
              </a:r>
            </a:p>
            <a:p>
              <a:r>
                <a:rPr lang="en-US" sz="1050" dirty="0">
                  <a:solidFill>
                    <a:schemeClr val="bg2"/>
                  </a:solidFill>
                  <a:latin typeface="Frutiger Next LT W1G" pitchFamily="34" charset="0"/>
                  <a:cs typeface="Arial" pitchFamily="34" charset="0"/>
                </a:rPr>
                <a:t>B 173</a:t>
              </a:r>
            </a:p>
          </p:txBody>
        </p:sp>
      </p:grpSp>
    </p:spTree>
    <p:extLst>
      <p:ext uri="{BB962C8B-B14F-4D97-AF65-F5344CB8AC3E}">
        <p14:creationId xmlns:p14="http://schemas.microsoft.com/office/powerpoint/2010/main" val="981465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Autodesk theme colors</a:t>
            </a:r>
            <a:endParaRPr lang="en-US" dirty="0"/>
          </a:p>
        </p:txBody>
      </p:sp>
      <p:sp>
        <p:nvSpPr>
          <p:cNvPr id="8" name="Content Placeholder 2"/>
          <p:cNvSpPr>
            <a:spLocks noGrp="1"/>
          </p:cNvSpPr>
          <p:nvPr>
            <p:ph idx="17"/>
          </p:nvPr>
        </p:nvSpPr>
        <p:spPr/>
        <p:txBody>
          <a:bodyPr lIns="0" tIns="0" rIns="0" bIns="0">
            <a:noAutofit/>
          </a:bodyPr>
          <a:lstStyle/>
          <a:p>
            <a:pPr marL="383971" indent="-316771">
              <a:buFont typeface="Wingdings" charset="2"/>
            </a:pPr>
            <a:r>
              <a:rPr lang="en-US" sz="2200" smtClean="0"/>
              <a:t>Access the custom built-in color-theme colors for this template by accessing the color modification tool. </a:t>
            </a:r>
          </a:p>
          <a:p>
            <a:pPr marL="383971" indent="-316771">
              <a:buFont typeface="Wingdings" charset="2"/>
            </a:pPr>
            <a:endParaRPr lang="en-US" sz="2200" smtClean="0"/>
          </a:p>
          <a:p>
            <a:pPr marL="383971" indent="-316771">
              <a:buFont typeface="Wingdings" charset="2"/>
            </a:pPr>
            <a:r>
              <a:rPr lang="en-US" sz="2200" smtClean="0"/>
              <a:t>Autodesk black, white, light blue, light green, light teal, dark blue, dark green, and dark teal are preset under Theme Colors. </a:t>
            </a:r>
          </a:p>
          <a:p>
            <a:pPr marL="383971" indent="-316771">
              <a:buFont typeface="Wingdings" charset="2"/>
            </a:pPr>
            <a:endParaRPr lang="en-US" sz="2200" smtClean="0"/>
          </a:p>
          <a:p>
            <a:pPr marL="383971" indent="-316771">
              <a:buFont typeface="Wingdings" charset="2"/>
            </a:pPr>
            <a:r>
              <a:rPr lang="en-US" sz="2200" smtClean="0"/>
              <a:t>The PowerPoint default gray tones can also be used within your layouts.</a:t>
            </a:r>
            <a:endParaRPr lang="en-US" sz="2200" dirty="0"/>
          </a:p>
        </p:txBody>
      </p:sp>
      <p:pic>
        <p:nvPicPr>
          <p:cNvPr id="2" name="Picture 2" descr="C:\Users\t_wendp\Desktop\ppt color palette.png"/>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901609" y="1417640"/>
            <a:ext cx="3676929" cy="3605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94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prstGeom prst="rect">
            <a:avLst/>
          </a:prstGeom>
        </p:spPr>
        <p:txBody>
          <a:bodyPr/>
          <a:lstStyle/>
          <a:p>
            <a:r>
              <a:rPr lang="en-US" smtClean="0"/>
              <a:t>Printing</a:t>
            </a:r>
            <a:endParaRPr lang="en-US" dirty="0"/>
          </a:p>
        </p:txBody>
      </p:sp>
      <p:sp>
        <p:nvSpPr>
          <p:cNvPr id="8" name="Content Placeholder 2"/>
          <p:cNvSpPr>
            <a:spLocks noGrp="1"/>
          </p:cNvSpPr>
          <p:nvPr>
            <p:ph idx="17"/>
          </p:nvPr>
        </p:nvSpPr>
        <p:spPr/>
        <p:txBody>
          <a:bodyPr lIns="0" tIns="0" rIns="0" bIns="0">
            <a:noAutofit/>
          </a:bodyPr>
          <a:lstStyle/>
          <a:p>
            <a:pPr marL="383971" indent="-316771">
              <a:buFont typeface="Wingdings" charset="2"/>
            </a:pPr>
            <a:r>
              <a:rPr lang="en-US" sz="2200" smtClean="0"/>
              <a:t>Remember to click the </a:t>
            </a:r>
            <a:br>
              <a:rPr lang="en-US" sz="2200" smtClean="0"/>
            </a:br>
            <a:r>
              <a:rPr lang="en-US" sz="2200" smtClean="0"/>
              <a:t>“Scale to fit paper” checkbox</a:t>
            </a:r>
            <a:br>
              <a:rPr lang="en-US" sz="2200" smtClean="0"/>
            </a:br>
            <a:r>
              <a:rPr lang="en-US" sz="2200" smtClean="0"/>
              <a:t>in the printing properties.</a:t>
            </a:r>
          </a:p>
          <a:p>
            <a:pPr marL="383971" indent="-316771">
              <a:buFont typeface="Wingdings" charset="2"/>
            </a:pPr>
            <a:endParaRPr lang="en-US" sz="2200" smtClean="0"/>
          </a:p>
          <a:p>
            <a:pPr marL="383971" indent="-316771">
              <a:buFont typeface="Wingdings" charset="2"/>
            </a:pPr>
            <a:r>
              <a:rPr lang="en-US" sz="2200" smtClean="0"/>
              <a:t>Grayscale is the preferred output setting for sustainability reasons.</a:t>
            </a:r>
          </a:p>
          <a:p>
            <a:pPr marL="383971" indent="-316771">
              <a:buFont typeface="Wingdings" charset="2"/>
            </a:pPr>
            <a:endParaRPr lang="en-US" sz="2200" smtClean="0"/>
          </a:p>
          <a:p>
            <a:pPr marL="383971" indent="-316771">
              <a:buFont typeface="Wingdings" charset="2"/>
            </a:pPr>
            <a:r>
              <a:rPr lang="en-US" sz="2200" smtClean="0"/>
              <a:t>Printing in color will retain the appearance of your slides.</a:t>
            </a:r>
            <a:endParaRPr lang="en-US" sz="2200" dirty="0"/>
          </a:p>
        </p:txBody>
      </p:sp>
      <p:pic>
        <p:nvPicPr>
          <p:cNvPr id="5" name="Picture 2"/>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4738945" y="1345909"/>
            <a:ext cx="4199983" cy="33975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966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500" dirty="0"/>
              <a:t>Images and video content</a:t>
            </a:r>
          </a:p>
          <a:p>
            <a:pPr lvl="1" indent="-289172"/>
            <a:r>
              <a:rPr lang="en-US" sz="2200" dirty="0">
                <a:solidFill>
                  <a:schemeClr val="accent4"/>
                </a:solidFill>
                <a:hlinkClick r:id="rId3"/>
              </a:rPr>
              <a:t>DAM</a:t>
            </a:r>
            <a:endParaRPr lang="en-US" sz="2200" dirty="0">
              <a:solidFill>
                <a:schemeClr val="accent4"/>
              </a:solidFill>
            </a:endParaRPr>
          </a:p>
          <a:p>
            <a:pPr marL="571212" lvl="1" indent="0">
              <a:buNone/>
            </a:pPr>
            <a:endParaRPr lang="en-US" dirty="0"/>
          </a:p>
          <a:p>
            <a:pPr>
              <a:buNone/>
            </a:pPr>
            <a:r>
              <a:rPr lang="en-US" sz="2500" dirty="0"/>
              <a:t>Branding and editorial guidelines</a:t>
            </a:r>
          </a:p>
          <a:p>
            <a:pPr lvl="1" indent="-289172"/>
            <a:r>
              <a:rPr lang="en-US" sz="2200" dirty="0">
                <a:hlinkClick r:id="rId4"/>
              </a:rPr>
              <a:t>Marketing Guidelines Site</a:t>
            </a:r>
            <a:endParaRPr lang="en-US" sz="2200" dirty="0"/>
          </a:p>
          <a:p>
            <a:pPr marL="0" indent="0">
              <a:buNone/>
            </a:pPr>
            <a:endParaRPr lang="en-US" dirty="0"/>
          </a:p>
        </p:txBody>
      </p:sp>
      <p:sp>
        <p:nvSpPr>
          <p:cNvPr id="4" name="Title 3"/>
          <p:cNvSpPr>
            <a:spLocks noGrp="1"/>
          </p:cNvSpPr>
          <p:nvPr>
            <p:ph type="title"/>
          </p:nvPr>
        </p:nvSpPr>
        <p:spPr/>
        <p:txBody>
          <a:bodyPr/>
          <a:lstStyle/>
          <a:p>
            <a:r>
              <a:rPr lang="en-US" dirty="0" smtClean="0"/>
              <a:t>Additional resources</a:t>
            </a:r>
            <a:endParaRPr lang="en-US" dirty="0"/>
          </a:p>
        </p:txBody>
      </p:sp>
    </p:spTree>
    <p:extLst>
      <p:ext uri="{BB962C8B-B14F-4D97-AF65-F5344CB8AC3E}">
        <p14:creationId xmlns:p14="http://schemas.microsoft.com/office/powerpoint/2010/main" val="1964131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127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mtClean="0"/>
              <a:t>Section/chapter title slide </a:t>
            </a:r>
            <a:endParaRPr lang="en-US" dirty="0"/>
          </a:p>
        </p:txBody>
      </p:sp>
    </p:spTree>
    <p:extLst>
      <p:ext uri="{BB962C8B-B14F-4D97-AF65-F5344CB8AC3E}">
        <p14:creationId xmlns:p14="http://schemas.microsoft.com/office/powerpoint/2010/main" val="1596725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mtClean="0"/>
              <a:t>First-level bullet style text is set in black, single spaced, Frutiger Next LT W1G 32pt. font.</a:t>
            </a:r>
          </a:p>
          <a:p>
            <a:pPr lvl="1"/>
            <a:r>
              <a:rPr lang="en-US" smtClean="0"/>
              <a:t>Second-level bullet style text is set in black, single spaced, Frutiger Next LT W1G 25pt. font.</a:t>
            </a:r>
          </a:p>
          <a:p>
            <a:pPr lvl="2"/>
            <a:r>
              <a:rPr lang="en-US" smtClean="0"/>
              <a:t>Third-level bullet style text is set in black, single spaced, Frutiger Next LT W1G 22pt. font.</a:t>
            </a:r>
          </a:p>
          <a:p>
            <a:pPr lvl="3"/>
            <a:r>
              <a:rPr lang="en-US" smtClean="0"/>
              <a:t>Fourth-level bullet style text is set in black, single spaced, Frutiger Next LT W1G 19pt. font.</a:t>
            </a:r>
          </a:p>
          <a:p>
            <a:pPr lvl="4"/>
            <a:r>
              <a:rPr lang="en-US" smtClean="0"/>
              <a:t>Fifth-level bullet style text is set in black, single spaced, Frutiger Next LT W1G 17pt. font.</a:t>
            </a:r>
            <a:endParaRPr lang="en-US" dirty="0"/>
          </a:p>
        </p:txBody>
      </p:sp>
      <p:sp>
        <p:nvSpPr>
          <p:cNvPr id="3" name="Title 2"/>
          <p:cNvSpPr>
            <a:spLocks noGrp="1"/>
          </p:cNvSpPr>
          <p:nvPr>
            <p:ph type="title"/>
          </p:nvPr>
        </p:nvSpPr>
        <p:spPr/>
        <p:txBody>
          <a:bodyPr/>
          <a:lstStyle/>
          <a:p>
            <a:r>
              <a:rPr lang="en-US" smtClean="0"/>
              <a:t>Title and content slide (1 column)</a:t>
            </a:r>
            <a:endParaRPr lang="en-US" dirty="0"/>
          </a:p>
        </p:txBody>
      </p:sp>
    </p:spTree>
    <p:extLst>
      <p:ext uri="{BB962C8B-B14F-4D97-AF65-F5344CB8AC3E}">
        <p14:creationId xmlns:p14="http://schemas.microsoft.com/office/powerpoint/2010/main" val="3617736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Title and content slide (2 column)</a:t>
            </a:r>
            <a:endParaRPr lang="en-US" dirty="0"/>
          </a:p>
        </p:txBody>
      </p:sp>
      <p:sp>
        <p:nvSpPr>
          <p:cNvPr id="3" name="Content Placeholder 2"/>
          <p:cNvSpPr>
            <a:spLocks noGrp="1"/>
          </p:cNvSpPr>
          <p:nvPr>
            <p:ph idx="17"/>
          </p:nvPr>
        </p:nvSpPr>
        <p:spPr/>
        <p:txBody>
          <a:bodyPr/>
          <a:lstStyle/>
          <a:p>
            <a:pPr marL="0" indent="0">
              <a:buNone/>
            </a:pPr>
            <a:r>
              <a:rPr lang="en-US" smtClean="0"/>
              <a:t>First column text is set in black, single spaced, Frutiger Next LT W1G 32 pt. font.</a:t>
            </a:r>
            <a:endParaRPr lang="en-US" dirty="0"/>
          </a:p>
        </p:txBody>
      </p:sp>
      <p:sp>
        <p:nvSpPr>
          <p:cNvPr id="4" name="Content Placeholder 3"/>
          <p:cNvSpPr>
            <a:spLocks noGrp="1"/>
          </p:cNvSpPr>
          <p:nvPr>
            <p:ph idx="18"/>
          </p:nvPr>
        </p:nvSpPr>
        <p:spPr/>
        <p:txBody>
          <a:bodyPr/>
          <a:lstStyle/>
          <a:p>
            <a:r>
              <a:rPr lang="en-US" dirty="0" smtClean="0"/>
              <a:t>Second column bullet-style text is set in black, single spaced, </a:t>
            </a:r>
            <a:r>
              <a:rPr lang="en-US" dirty="0" err="1" smtClean="0"/>
              <a:t>Frutiger</a:t>
            </a:r>
            <a:r>
              <a:rPr lang="en-US" dirty="0" smtClean="0"/>
              <a:t> Next LT W1G 22pt. font. </a:t>
            </a:r>
          </a:p>
          <a:p>
            <a:endParaRPr lang="en-US" dirty="0" smtClean="0"/>
          </a:p>
          <a:p>
            <a:r>
              <a:rPr lang="en-US" dirty="0" err="1" smtClean="0"/>
              <a:t>Duis</a:t>
            </a:r>
            <a:r>
              <a:rPr lang="en-US" dirty="0" smtClean="0"/>
              <a:t> </a:t>
            </a:r>
            <a:r>
              <a:rPr lang="en-US" dirty="0" err="1" smtClean="0"/>
              <a:t>aute</a:t>
            </a:r>
            <a:r>
              <a:rPr lang="en-US" dirty="0" smtClean="0"/>
              <a:t> </a:t>
            </a:r>
            <a:r>
              <a:rPr lang="en-US" dirty="0" err="1" smtClean="0"/>
              <a:t>irure</a:t>
            </a:r>
            <a:r>
              <a:rPr lang="en-US" dirty="0" smtClean="0"/>
              <a:t> dolor in </a:t>
            </a:r>
            <a:r>
              <a:rPr lang="en-US" dirty="0" err="1" smtClean="0"/>
              <a:t>reprehenderit</a:t>
            </a:r>
            <a:r>
              <a:rPr lang="en-US" dirty="0" smtClean="0"/>
              <a:t> in </a:t>
            </a:r>
            <a:r>
              <a:rPr lang="en-US" dirty="0" err="1" smtClean="0"/>
              <a:t>voluptate</a:t>
            </a:r>
            <a:r>
              <a:rPr lang="en-US" dirty="0" smtClean="0"/>
              <a:t> </a:t>
            </a:r>
            <a:r>
              <a:rPr lang="en-US" dirty="0" err="1" smtClean="0"/>
              <a:t>velit</a:t>
            </a:r>
            <a:r>
              <a:rPr lang="en-US" dirty="0" smtClean="0"/>
              <a:t> </a:t>
            </a:r>
            <a:r>
              <a:rPr lang="en-US" dirty="0" err="1" smtClean="0"/>
              <a:t>esse</a:t>
            </a:r>
            <a:r>
              <a:rPr lang="en-US" dirty="0" smtClean="0"/>
              <a:t> </a:t>
            </a:r>
            <a:r>
              <a:rPr lang="en-US" dirty="0" err="1" smtClean="0"/>
              <a:t>cillum</a:t>
            </a:r>
            <a:r>
              <a:rPr lang="en-US" dirty="0" smtClean="0"/>
              <a:t> </a:t>
            </a:r>
            <a:r>
              <a:rPr lang="en-US" dirty="0" err="1" smtClean="0"/>
              <a:t>dolore</a:t>
            </a:r>
            <a:r>
              <a:rPr lang="en-US" dirty="0" smtClean="0"/>
              <a:t> </a:t>
            </a:r>
            <a:r>
              <a:rPr lang="en-US" dirty="0" err="1" smtClean="0"/>
              <a:t>eu</a:t>
            </a:r>
            <a:r>
              <a:rPr lang="en-US" dirty="0" smtClean="0"/>
              <a:t> </a:t>
            </a:r>
            <a:r>
              <a:rPr lang="en-US" dirty="0" err="1" smtClean="0"/>
              <a:t>fugiat</a:t>
            </a:r>
            <a:r>
              <a:rPr lang="en-US" dirty="0" smtClean="0"/>
              <a:t> </a:t>
            </a:r>
            <a:r>
              <a:rPr lang="en-US" dirty="0" err="1" smtClean="0"/>
              <a:t>nulla</a:t>
            </a:r>
            <a:r>
              <a:rPr lang="en-US" dirty="0" smtClean="0"/>
              <a:t> </a:t>
            </a:r>
            <a:r>
              <a:rPr lang="en-US" dirty="0" err="1" smtClean="0"/>
              <a:t>pariatur</a:t>
            </a:r>
            <a:r>
              <a:rPr lang="en-US" dirty="0" smtClean="0"/>
              <a:t>.</a:t>
            </a:r>
          </a:p>
          <a:p>
            <a:endParaRPr lang="en-US" dirty="0" smtClean="0"/>
          </a:p>
          <a:p>
            <a:r>
              <a:rPr lang="en-US" dirty="0" err="1" smtClean="0"/>
              <a:t>Excepteur</a:t>
            </a:r>
            <a:r>
              <a:rPr lang="en-US" dirty="0" smtClean="0"/>
              <a:t> </a:t>
            </a:r>
            <a:r>
              <a:rPr lang="en-US" dirty="0" err="1" smtClean="0"/>
              <a:t>sint</a:t>
            </a:r>
            <a:r>
              <a:rPr lang="en-US" dirty="0" smtClean="0"/>
              <a:t> </a:t>
            </a:r>
            <a:r>
              <a:rPr lang="en-US" dirty="0" err="1" smtClean="0"/>
              <a:t>occaecat</a:t>
            </a:r>
            <a:r>
              <a:rPr lang="en-US" dirty="0" smtClean="0"/>
              <a:t> </a:t>
            </a:r>
            <a:r>
              <a:rPr lang="en-US" dirty="0" err="1" smtClean="0"/>
              <a:t>cupidatat</a:t>
            </a:r>
            <a:r>
              <a:rPr lang="en-US" dirty="0" smtClean="0"/>
              <a:t> non </a:t>
            </a:r>
            <a:r>
              <a:rPr lang="en-US" dirty="0" err="1" smtClean="0"/>
              <a:t>proident</a:t>
            </a:r>
            <a:r>
              <a:rPr lang="en-US" dirty="0" smtClean="0"/>
              <a:t>, </a:t>
            </a:r>
            <a:r>
              <a:rPr lang="en-US" dirty="0" err="1" smtClean="0"/>
              <a:t>sunt</a:t>
            </a:r>
            <a:r>
              <a:rPr lang="en-US" dirty="0" smtClean="0"/>
              <a:t> in culpa qui </a:t>
            </a:r>
            <a:r>
              <a:rPr lang="en-US" dirty="0" err="1" smtClean="0"/>
              <a:t>officia</a:t>
            </a:r>
            <a:r>
              <a:rPr lang="en-US" dirty="0" smtClean="0"/>
              <a:t> </a:t>
            </a:r>
            <a:r>
              <a:rPr lang="en-US" dirty="0" err="1" smtClean="0"/>
              <a:t>deserunt</a:t>
            </a:r>
            <a:r>
              <a:rPr lang="en-US" dirty="0" smtClean="0"/>
              <a:t> </a:t>
            </a:r>
            <a:r>
              <a:rPr lang="en-US" dirty="0" err="1" smtClean="0"/>
              <a:t>mollit</a:t>
            </a:r>
            <a:r>
              <a:rPr lang="en-US" dirty="0" smtClean="0"/>
              <a:t> </a:t>
            </a:r>
            <a:r>
              <a:rPr lang="en-US" dirty="0" err="1" smtClean="0"/>
              <a:t>anim</a:t>
            </a:r>
            <a:r>
              <a:rPr lang="en-US" dirty="0" smtClean="0"/>
              <a:t> id </a:t>
            </a:r>
            <a:r>
              <a:rPr lang="en-US" dirty="0" err="1" smtClean="0"/>
              <a:t>est</a:t>
            </a:r>
            <a:r>
              <a:rPr lang="en-US" dirty="0" smtClean="0"/>
              <a:t> </a:t>
            </a:r>
            <a:r>
              <a:rPr lang="en-US" dirty="0" err="1" smtClean="0"/>
              <a:t>laborum</a:t>
            </a:r>
            <a:r>
              <a:rPr lang="en-US" dirty="0" smtClean="0"/>
              <a:t>.</a:t>
            </a:r>
            <a:endParaRPr lang="en-US" dirty="0"/>
          </a:p>
        </p:txBody>
      </p:sp>
    </p:spTree>
    <p:extLst>
      <p:ext uri="{BB962C8B-B14F-4D97-AF65-F5344CB8AC3E}">
        <p14:creationId xmlns:p14="http://schemas.microsoft.com/office/powerpoint/2010/main" val="3250576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042286"/>
            <a:ext cx="9144000" cy="4798828"/>
          </a:xfrm>
        </p:spPr>
        <p:txBody>
          <a:bodyPr/>
          <a:lstStyle/>
          <a:p>
            <a:r>
              <a:rPr lang="en-US" dirty="0" smtClean="0"/>
              <a:t>Keyword </a:t>
            </a:r>
            <a:br>
              <a:rPr lang="en-US" dirty="0" smtClean="0"/>
            </a:br>
            <a:r>
              <a:rPr lang="en-US" dirty="0" smtClean="0"/>
              <a:t>slide</a:t>
            </a:r>
            <a:endParaRPr lang="en-US" dirty="0"/>
          </a:p>
        </p:txBody>
      </p:sp>
    </p:spTree>
    <p:extLst>
      <p:ext uri="{BB962C8B-B14F-4D97-AF65-F5344CB8AC3E}">
        <p14:creationId xmlns:p14="http://schemas.microsoft.com/office/powerpoint/2010/main" val="147897542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SketchBook_Designer_2012.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21" b="21"/>
          <a:stretch/>
        </p:blipFill>
        <p:spPr/>
      </p:pic>
      <p:sp>
        <p:nvSpPr>
          <p:cNvPr id="5" name="Title 4"/>
          <p:cNvSpPr>
            <a:spLocks noGrp="1"/>
          </p:cNvSpPr>
          <p:nvPr>
            <p:ph type="title"/>
          </p:nvPr>
        </p:nvSpPr>
        <p:spPr/>
        <p:txBody>
          <a:bodyPr/>
          <a:lstStyle/>
          <a:p>
            <a:r>
              <a:rPr lang="en-US" smtClean="0"/>
              <a:t>Title, text, and image slide</a:t>
            </a:r>
            <a:endParaRPr lang="en-US" dirty="0"/>
          </a:p>
        </p:txBody>
      </p:sp>
      <p:sp>
        <p:nvSpPr>
          <p:cNvPr id="6" name="Text Placeholder 5"/>
          <p:cNvSpPr>
            <a:spLocks noGrp="1"/>
          </p:cNvSpPr>
          <p:nvPr>
            <p:ph type="body" sz="quarter" idx="14"/>
          </p:nvPr>
        </p:nvSpPr>
        <p:spPr/>
        <p:txBody>
          <a:bodyPr/>
          <a:lstStyle/>
          <a:p>
            <a:r>
              <a:rPr lang="en-US" smtClean="0"/>
              <a:t>Image courtesy of Michal Jelinek </a:t>
            </a:r>
            <a:endParaRPr lang="en-US" dirty="0"/>
          </a:p>
        </p:txBody>
      </p:sp>
      <p:sp>
        <p:nvSpPr>
          <p:cNvPr id="2" name="Content Placeholder 1"/>
          <p:cNvSpPr>
            <a:spLocks noGrp="1"/>
          </p:cNvSpPr>
          <p:nvPr>
            <p:ph idx="17"/>
          </p:nvPr>
        </p:nvSpPr>
        <p:spPr/>
        <p:txBody>
          <a:bodyPr/>
          <a:lstStyle/>
          <a:p>
            <a:r>
              <a:rPr lang="en-US" smtClean="0"/>
              <a:t>First column text is set in black, single spaced, Frutiger Next LT W1G 25pt. font. </a:t>
            </a:r>
          </a:p>
          <a:p>
            <a:endParaRPr lang="en-US" smtClean="0"/>
          </a:p>
          <a:p>
            <a:r>
              <a:rPr lang="en-US" smtClean="0"/>
              <a:t>Always be sure to include an image credit when applicable. The DAM is the source for this information. Image credit is available in the metadata of each image archived on the DAM.</a:t>
            </a:r>
            <a:endParaRPr lang="en-US" dirty="0"/>
          </a:p>
        </p:txBody>
      </p:sp>
      <p:pic>
        <p:nvPicPr>
          <p:cNvPr id="14" name="Picture Placeholder 13" descr="sketchpro09_cmyk.jpg"/>
          <p:cNvPicPr>
            <a:picLocks noGrp="1" noChangeAspect="1"/>
          </p:cNvPicPr>
          <p:nvPr>
            <p:ph type="pic" sz="quarter" idx="18"/>
          </p:nvPr>
        </p:nvPicPr>
        <p:blipFill rotWithShape="1">
          <a:blip r:embed="rId4" cstate="screen">
            <a:extLst>
              <a:ext uri="{28A0092B-C50C-407E-A947-70E740481C1C}">
                <a14:useLocalDpi xmlns:a14="http://schemas.microsoft.com/office/drawing/2010/main"/>
              </a:ext>
            </a:extLst>
          </a:blip>
          <a:srcRect l="56" r="56"/>
          <a:stretch/>
        </p:blipFill>
        <p:spPr/>
      </p:pic>
      <p:sp>
        <p:nvSpPr>
          <p:cNvPr id="7" name="Text Placeholder 6"/>
          <p:cNvSpPr>
            <a:spLocks noGrp="1"/>
          </p:cNvSpPr>
          <p:nvPr>
            <p:ph type="body" sz="quarter" idx="19"/>
          </p:nvPr>
        </p:nvSpPr>
        <p:spPr/>
        <p:txBody>
          <a:bodyPr/>
          <a:lstStyle/>
          <a:p>
            <a:r>
              <a:rPr lang="en-US" smtClean="0"/>
              <a:t>Image courtesy of Jay Shuster </a:t>
            </a:r>
            <a:endParaRPr lang="en-US" dirty="0"/>
          </a:p>
        </p:txBody>
      </p:sp>
    </p:spTree>
    <p:extLst>
      <p:ext uri="{BB962C8B-B14F-4D97-AF65-F5344CB8AC3E}">
        <p14:creationId xmlns:p14="http://schemas.microsoft.com/office/powerpoint/2010/main" val="1791736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65000"/>
                <a:alpha val="56000"/>
              </a:schemeClr>
            </a:gs>
            <a:gs pos="55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16758" r="3596"/>
          <a:stretch/>
        </p:blipFill>
        <p:spPr>
          <a:xfrm>
            <a:off x="0" y="0"/>
            <a:ext cx="9144000" cy="6457950"/>
          </a:xfrm>
        </p:spPr>
      </p:pic>
      <p:sp>
        <p:nvSpPr>
          <p:cNvPr id="3" name="Text Placeholder 2"/>
          <p:cNvSpPr>
            <a:spLocks noGrp="1"/>
          </p:cNvSpPr>
          <p:nvPr>
            <p:ph type="body" sz="quarter" idx="11"/>
          </p:nvPr>
        </p:nvSpPr>
        <p:spPr/>
        <p:txBody>
          <a:bodyPr/>
          <a:lstStyle/>
          <a:p>
            <a:r>
              <a:rPr lang="en-US" dirty="0" smtClean="0"/>
              <a:t>Image courtesy of Castro Mello Architects</a:t>
            </a:r>
            <a:endParaRPr lang="en-US" dirty="0"/>
          </a:p>
        </p:txBody>
      </p:sp>
      <p:sp>
        <p:nvSpPr>
          <p:cNvPr id="6" name="Title 4"/>
          <p:cNvSpPr txBox="1">
            <a:spLocks/>
          </p:cNvSpPr>
          <p:nvPr/>
        </p:nvSpPr>
        <p:spPr>
          <a:xfrm>
            <a:off x="3728334" y="2487534"/>
            <a:ext cx="5415666" cy="1873407"/>
          </a:xfrm>
          <a:prstGeom prst="rect">
            <a:avLst/>
          </a:prstGeom>
          <a:solidFill>
            <a:schemeClr val="accent4">
              <a:lumMod val="50000"/>
              <a:alpha val="68000"/>
            </a:schemeClr>
          </a:solidFill>
        </p:spPr>
        <p:txBody>
          <a:bodyPr lIns="64261" tIns="32130" rIns="64261" bIns="32130" anchor="ctr"/>
          <a:lst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a:lstStyle>
          <a:p>
            <a:r>
              <a:rPr lang="en-US" sz="1000" dirty="0">
                <a:solidFill>
                  <a:schemeClr val="bg1">
                    <a:lumMod val="95000"/>
                  </a:schemeClr>
                </a:solidFill>
                <a:latin typeface="Frutiger Next LT W1G" pitchFamily="34" charset="0"/>
                <a:cs typeface="Arial" pitchFamily="34" charset="0"/>
              </a:rPr>
              <a:t>Instructional text box (remove in your presentation)</a:t>
            </a:r>
          </a:p>
          <a:p>
            <a:r>
              <a:rPr lang="en-US" sz="2100" dirty="0">
                <a:solidFill>
                  <a:schemeClr val="bg1">
                    <a:lumMod val="95000"/>
                  </a:schemeClr>
                </a:solidFill>
                <a:latin typeface="Frutiger Next LT W1G" pitchFamily="34" charset="0"/>
                <a:cs typeface="Arial" pitchFamily="34" charset="0"/>
              </a:rPr>
              <a:t>Slide showing full screen image (for placement only) with credit, 1,280 pixels by 720 pixels. To customize for your presentation, change background image and associated credit.</a:t>
            </a:r>
          </a:p>
        </p:txBody>
      </p:sp>
    </p:spTree>
    <p:extLst>
      <p:ext uri="{BB962C8B-B14F-4D97-AF65-F5344CB8AC3E}">
        <p14:creationId xmlns:p14="http://schemas.microsoft.com/office/powerpoint/2010/main" val="2608723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Stacked column chart example</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910824873"/>
              </p:ext>
            </p:extLst>
          </p:nvPr>
        </p:nvGraphicFramePr>
        <p:xfrm>
          <a:off x="457159" y="1417645"/>
          <a:ext cx="8229689" cy="45862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17174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Stacked line chart example</a:t>
            </a:r>
            <a:endParaRPr lang="en-US" dirty="0"/>
          </a:p>
        </p:txBody>
      </p:sp>
      <p:graphicFrame>
        <p:nvGraphicFramePr>
          <p:cNvPr id="9" name="Content Placeholder 4"/>
          <p:cNvGraphicFramePr>
            <a:graphicFrameLocks/>
          </p:cNvGraphicFramePr>
          <p:nvPr>
            <p:extLst>
              <p:ext uri="{D42A27DB-BD31-4B8C-83A1-F6EECF244321}">
                <p14:modId xmlns:p14="http://schemas.microsoft.com/office/powerpoint/2010/main" val="1753673357"/>
              </p:ext>
            </p:extLst>
          </p:nvPr>
        </p:nvGraphicFramePr>
        <p:xfrm>
          <a:off x="457156" y="1417641"/>
          <a:ext cx="8229689" cy="47530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7701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Autodesk Theme">
  <a:themeElements>
    <a:clrScheme name="Autodesk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Custom 1">
      <a:majorFont>
        <a:latin typeface="Frutiger Next LT W1G"/>
        <a:ea typeface=""/>
        <a:cs typeface=""/>
      </a:majorFont>
      <a:minorFont>
        <a:latin typeface="Frutiger Next LT W1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2">
    <a:dk1>
      <a:srgbClr val="000000"/>
    </a:dk1>
    <a:lt1>
      <a:srgbClr val="FFFFFF"/>
    </a:lt1>
    <a:dk2>
      <a:srgbClr val="000000"/>
    </a:dk2>
    <a:lt2>
      <a:srgbClr val="FFFFFF"/>
    </a:lt2>
    <a:accent1>
      <a:srgbClr val="AAAAAA"/>
    </a:accent1>
    <a:accent2>
      <a:srgbClr val="7F7F7F"/>
    </a:accent2>
    <a:accent3>
      <a:srgbClr val="555555"/>
    </a:accent3>
    <a:accent4>
      <a:srgbClr val="1B58A8"/>
    </a:accent4>
    <a:accent5>
      <a:srgbClr val="005E30"/>
    </a:accent5>
    <a:accent6>
      <a:srgbClr val="007272"/>
    </a:accent6>
    <a:hlink>
      <a:srgbClr val="007272"/>
    </a:hlink>
    <a:folHlink>
      <a:srgbClr val="32BC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2">
    <a:dk1>
      <a:srgbClr val="000000"/>
    </a:dk1>
    <a:lt1>
      <a:srgbClr val="FFFFFF"/>
    </a:lt1>
    <a:dk2>
      <a:srgbClr val="000000"/>
    </a:dk2>
    <a:lt2>
      <a:srgbClr val="FFFFFF"/>
    </a:lt2>
    <a:accent1>
      <a:srgbClr val="AAAAAA"/>
    </a:accent1>
    <a:accent2>
      <a:srgbClr val="7F7F7F"/>
    </a:accent2>
    <a:accent3>
      <a:srgbClr val="555555"/>
    </a:accent3>
    <a:accent4>
      <a:srgbClr val="1B58A8"/>
    </a:accent4>
    <a:accent5>
      <a:srgbClr val="005E30"/>
    </a:accent5>
    <a:accent6>
      <a:srgbClr val="007272"/>
    </a:accent6>
    <a:hlink>
      <a:srgbClr val="007272"/>
    </a:hlink>
    <a:folHlink>
      <a:srgbClr val="32BC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2">
    <a:dk1>
      <a:srgbClr val="000000"/>
    </a:dk1>
    <a:lt1>
      <a:srgbClr val="FFFFFF"/>
    </a:lt1>
    <a:dk2>
      <a:srgbClr val="000000"/>
    </a:dk2>
    <a:lt2>
      <a:srgbClr val="FFFFFF"/>
    </a:lt2>
    <a:accent1>
      <a:srgbClr val="AAAAAA"/>
    </a:accent1>
    <a:accent2>
      <a:srgbClr val="7F7F7F"/>
    </a:accent2>
    <a:accent3>
      <a:srgbClr val="555555"/>
    </a:accent3>
    <a:accent4>
      <a:srgbClr val="1B58A8"/>
    </a:accent4>
    <a:accent5>
      <a:srgbClr val="005E30"/>
    </a:accent5>
    <a:accent6>
      <a:srgbClr val="007272"/>
    </a:accent6>
    <a:hlink>
      <a:srgbClr val="007272"/>
    </a:hlink>
    <a:folHlink>
      <a:srgbClr val="32BCA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ns:customPropertyEditors xmlns:tns="http://schemas.microsoft.com/office/2006/customDocumentInformationPanel">
  <tns:showOnOpen>true</tns:showOnOpen>
  <tns:defaultPropertyEditorNamespace>Standard properties</tns:defaultPropertyEditorNamespace>
</tns:customPropertyEditors>
</file>

<file path=customXml/item2.xml><?xml version="1.0" encoding="utf-8"?>
<ct:contentTypeSchema xmlns:ct="http://schemas.microsoft.com/office/2006/metadata/contentType" xmlns:ma="http://schemas.microsoft.com/office/2006/metadata/properties/metaAttributes" ct:_="" ma:_="" ma:contentTypeName="Document" ma:contentTypeID="0x010100CCBF54ED3D31694C975F15B8CAF7964D" ma:contentTypeVersion="2" ma:contentTypeDescription="Create a new document." ma:contentTypeScope="" ma:versionID="12e0bb7a9a6f10bb7da667802139b740">
  <xsd:schema xmlns:xsd="http://www.w3.org/2001/XMLSchema" xmlns:xs="http://www.w3.org/2001/XMLSchema" xmlns:p="http://schemas.microsoft.com/office/2006/metadata/properties" xmlns:ns2="cdb291d3-16ea-4381-a52e-e496728fca99" targetNamespace="http://schemas.microsoft.com/office/2006/metadata/properties" ma:root="true" ma:fieldsID="6377e7b46bdb72b9e090002af29c34d4" ns2:_="">
    <xsd:import namespace="cdb291d3-16ea-4381-a52e-e496728fca9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291d3-16ea-4381-a52e-e496728fca9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047C94-B77A-4BF9-837A-C43CA22AFC4F}">
  <ds:schemaRefs>
    <ds:schemaRef ds:uri="http://schemas.microsoft.com/office/2006/customDocumentInformationPanel"/>
  </ds:schemaRefs>
</ds:datastoreItem>
</file>

<file path=customXml/itemProps2.xml><?xml version="1.0" encoding="utf-8"?>
<ds:datastoreItem xmlns:ds="http://schemas.openxmlformats.org/officeDocument/2006/customXml" ds:itemID="{FBD1196D-EB50-41C0-8FAF-E95A8E54DF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291d3-16ea-4381-a52e-e496728fca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497370-EF63-4F57-81EB-E7CE90085FBF}">
  <ds:schemaRefs>
    <ds:schemaRef ds:uri="http://schemas.microsoft.com/sharepoint/v3/contenttype/forms"/>
  </ds:schemaRefs>
</ds:datastoreItem>
</file>

<file path=customXml/itemProps4.xml><?xml version="1.0" encoding="utf-8"?>
<ds:datastoreItem xmlns:ds="http://schemas.openxmlformats.org/officeDocument/2006/customXml" ds:itemID="{A1FA25D5-786C-44BC-A848-C9733D2D89B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ADSK_COV_Q2FY14 4x3</Template>
  <TotalTime>3193</TotalTime>
  <Words>628</Words>
  <Application>Microsoft Office PowerPoint</Application>
  <PresentationFormat>Letter Paper (8.5x11 in)</PresentationFormat>
  <Paragraphs>136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Wingdings</vt:lpstr>
      <vt:lpstr>Artifakt ElementOfc</vt:lpstr>
      <vt:lpstr>Gill Sans</vt:lpstr>
      <vt:lpstr>Frutiger Next LT W1G</vt:lpstr>
      <vt:lpstr>ヒラギノ角ゴ Pro W3</vt:lpstr>
      <vt:lpstr>Autodesk Theme</vt:lpstr>
      <vt:lpstr>PowerPoint Presentation</vt:lpstr>
      <vt:lpstr>PowerPoint Presentation</vt:lpstr>
      <vt:lpstr>Title and content slide (1 column)</vt:lpstr>
      <vt:lpstr>Title and content slide (2 column)</vt:lpstr>
      <vt:lpstr>Keyword  slide</vt:lpstr>
      <vt:lpstr>Title, text, and image slide</vt:lpstr>
      <vt:lpstr>PowerPoint Presentation</vt:lpstr>
      <vt:lpstr>Stacked column chart example</vt:lpstr>
      <vt:lpstr>Stacked line chart example</vt:lpstr>
      <vt:lpstr>Exploded pie chart example</vt:lpstr>
      <vt:lpstr>Slide layout templates</vt:lpstr>
      <vt:lpstr>Autodesk corporate colors</vt:lpstr>
      <vt:lpstr>Autodesk theme colors</vt:lpstr>
      <vt:lpstr>Printing</vt:lpstr>
      <vt:lpstr>Additional resources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Autodesk Corporate PPT template 4:3</dc:title>
  <dc:creator>***</dc:creator>
  <cp:lastModifiedBy>Yann Rong Lee</cp:lastModifiedBy>
  <cp:revision>402</cp:revision>
  <dcterms:created xsi:type="dcterms:W3CDTF">2012-10-19T15:38:24Z</dcterms:created>
  <dcterms:modified xsi:type="dcterms:W3CDTF">2016-10-25T09:01:52Z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0x010100CCBF54ED3D31694C975F15B8CAF7964D</vt:lpwstr>
  </property>
</Properties>
</file>