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BE03-2239-41DC-8E06-13C49E834C6D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ACAC-D7DA-42E6-AE0B-88A9109F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7331" y="4343400"/>
            <a:ext cx="5795318" cy="44546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r="-21"/>
          <a:stretch/>
        </p:blipFill>
        <p:spPr>
          <a:xfrm>
            <a:off x="-29143" y="0"/>
            <a:ext cx="12240768" cy="68666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6958" y="1820073"/>
            <a:ext cx="12208959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4" tIns="28797" rIns="57594" bIns="28797"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3" y="2432344"/>
            <a:ext cx="11444963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0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r>
              <a:rPr lang="en-US" sz="2800" dirty="0" smtClean="0"/>
              <a:t>Main title can extend over one </a:t>
            </a:r>
            <a:br>
              <a:rPr lang="en-US" sz="2800" dirty="0" smtClean="0"/>
            </a:br>
            <a:r>
              <a:rPr lang="en-US" sz="2800" dirty="0" smtClean="0"/>
              <a:t>or two lines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4" y="3728702"/>
            <a:ext cx="7196475" cy="38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3" y="4115957"/>
            <a:ext cx="7196477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17128"/>
            <a:ext cx="11444963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Event name 2014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6958" y="4460895"/>
            <a:ext cx="12208959" cy="42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50" y="4553494"/>
            <a:ext cx="1903916" cy="2379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11151" y="6596296"/>
            <a:ext cx="20784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smtClean="0">
                <a:solidFill>
                  <a:schemeClr val="bg2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rPr>
              <a:t>© 2016 Autodesk</a:t>
            </a:r>
            <a:endParaRPr lang="en-US" sz="900" b="0" i="0" dirty="0">
              <a:solidFill>
                <a:schemeClr val="bg2">
                  <a:lumMod val="65000"/>
                </a:schemeClr>
              </a:solidFill>
              <a:latin typeface="Frutiger Next LT W1G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923-BEE2-4C62-A4DF-642B7CD8E11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1" y="4103465"/>
            <a:ext cx="5397358" cy="315214"/>
          </a:xfrm>
        </p:spPr>
        <p:txBody>
          <a:bodyPr/>
          <a:lstStyle/>
          <a:p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7037" y="369475"/>
            <a:ext cx="11444963" cy="121067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/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Quach Tri Dung ( Quach)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 (NTU)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11" y="497813"/>
            <a:ext cx="292261" cy="292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11" y="994864"/>
            <a:ext cx="292261" cy="2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Artifakt ElementOfc</vt:lpstr>
      <vt:lpstr>Calibri</vt:lpstr>
      <vt:lpstr>Calibri Light</vt:lpstr>
      <vt:lpstr>Frutiger Next LT W1G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Quach</dc:creator>
  <cp:lastModifiedBy>Dung Quach</cp:lastModifiedBy>
  <cp:revision>4</cp:revision>
  <dcterms:created xsi:type="dcterms:W3CDTF">2016-11-11T09:06:03Z</dcterms:created>
  <dcterms:modified xsi:type="dcterms:W3CDTF">2016-11-11T09:39:14Z</dcterms:modified>
</cp:coreProperties>
</file>