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1633491" y="275208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smoke 3866</a:t>
            </a:r>
          </a:p>
          <a:p>
            <a:r>
              <a:rPr lang="en-US" dirty="0"/>
              <a:t>	flame 3926</a:t>
            </a:r>
          </a:p>
          <a:p>
            <a:r>
              <a:rPr lang="en-US" dirty="0"/>
              <a:t>Val: 	smoke 501</a:t>
            </a:r>
          </a:p>
          <a:p>
            <a:r>
              <a:rPr lang="en-US" dirty="0"/>
              <a:t>	Flame 502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F4C65-AFE9-A2B2-38A8-3B8F7DEC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1" y="1552739"/>
            <a:ext cx="7438693" cy="2716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2B5932-E591-CED7-1DE4-9B6D0178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22" y="4505418"/>
            <a:ext cx="6676190" cy="514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9246B-A28B-99F4-0177-5EB985865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9" y="5256106"/>
            <a:ext cx="9553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2025-02-19T15:44:38Z</dcterms:created>
  <dcterms:modified xsi:type="dcterms:W3CDTF">2025-02-21T03:28:26Z</dcterms:modified>
</cp:coreProperties>
</file>