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408373" y="460547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smoke 3872</a:t>
            </a:r>
          </a:p>
          <a:p>
            <a:r>
              <a:rPr lang="en-US" dirty="0"/>
              <a:t>	normal 3713</a:t>
            </a:r>
          </a:p>
          <a:p>
            <a:r>
              <a:rPr lang="en-US" dirty="0"/>
              <a:t>Val: 	 smoke 472</a:t>
            </a:r>
          </a:p>
          <a:p>
            <a:r>
              <a:rPr lang="en-US" dirty="0"/>
              <a:t>	 normal 493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5F460-7D83-3A37-6853-E4E3B19F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65" y="378401"/>
            <a:ext cx="8514562" cy="3050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FFFA4-8E4C-AB5A-5B99-F1E39C3E3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484" y="5451958"/>
            <a:ext cx="9257143" cy="8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3AAF3B-F82B-725C-0F50-B6980A42E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52" y="3864288"/>
            <a:ext cx="1045714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</cp:revision>
  <dcterms:created xsi:type="dcterms:W3CDTF">2025-02-19T15:44:38Z</dcterms:created>
  <dcterms:modified xsi:type="dcterms:W3CDTF">2025-02-25T01:04:57Z</dcterms:modified>
</cp:coreProperties>
</file>