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3B603-8827-376D-4B25-AF014B36C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453AB9-5FA4-9370-7AE3-0A54D691B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DD989-C308-8E9D-1C45-9093C0FD2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0D9F8-86CD-D311-8F1E-912C70F11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10F5-57EC-4C52-1C9F-3F293038D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2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9DBFE-2408-56DB-897E-E8B6480B0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F3FFDA-D9A7-5094-9361-6EEFC936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A838B-113C-EE9E-A019-779B3AA7B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DF3653-B6E3-F160-18C1-1AB54C2EA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B867F-5A3E-1B3A-AA6A-29DE4DB3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967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18741E-EA13-6D19-ACF0-7A9DE2714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FE2A2-8F70-870C-A37C-46C8C26A9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7C544-0457-062B-3C38-7FCAF265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FD3581-8931-EA64-A063-F373A7DC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626380-64C8-28F0-88E1-DBCBFBE9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82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4EFCB-7B0E-C536-193D-17EA98852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9F3D7-A891-778E-365B-6E68A05AE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96ECDC-B2A7-9AE1-E9A1-A10028D41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5075F-6CB1-6F44-0138-1730D6664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D652E-BDD2-16CF-B2FB-6F92D2F5F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257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76E3E-98CC-7028-28EC-78E82620A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52576-86C0-8B64-31A9-990D09956C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30BE9A-9560-0A4A-73FF-AB90A4158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D4D70-EEB2-F963-6DC9-D943F6A0C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E7E72-2695-90CA-A52B-0763879A3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101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431F0-2625-6772-79F2-D44E792F1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57160-D732-28B4-5AC7-B705CB94AC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0B355-4B76-F62C-5C7F-619A2BDE01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65984-9943-D62E-9825-8A5513E77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427E2-76B4-071E-1653-92EA1E62F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928CFD-3108-470E-B2CA-3ABE94390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45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22198-095A-D906-BF14-0BEFDF301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767C28-8F87-91BF-9E00-43D26F71F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DA1031-58A8-1A94-2093-80CB5FEA9B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EE043-A15C-AA07-52F5-83CFD0D013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BF1A22-3235-7136-DA3B-68DDEF470B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F07A0-7039-AAD0-89BF-2546B0905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AD0529-7D5F-F542-0028-BE3274E1C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FCF706-131C-1816-D333-434A2D70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458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642C7-2C8A-9D1F-6AE8-9C53766CE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5158E-9F71-C9FA-1DDA-FC0C3288E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64BE1-7F49-7BE7-C8F4-2C723727D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88700-396F-1EB1-8488-1E603CAA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84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712BB-058F-65ED-A2D8-9A0DBDCF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5CB6F0-95FA-3FE0-5E26-DF3DB8960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68783-0961-20FA-E296-441E4022F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8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EEF63-B52F-C848-A280-65B491B3C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11418-5207-06C4-3A17-8D4E3E77E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2F339-1B1F-5202-2A9B-BB023CD4D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6E856-FBEE-FE77-BDC7-3DD07DA4C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438A9B-38D1-EB03-E116-1FF0BA75C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3AA66-8725-6D76-674F-A572E649F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76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FF0C7-11B6-A9D2-586A-DDC1B4E4F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A4A40B-AC3F-220C-1D89-677DB19E4C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6465A3-85C5-E9DC-7E7C-9CFC0182C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B74141-1B5A-D27B-F718-03F0D0A8C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F7E636-782F-A438-C4A3-B9D52D50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D6F53-2EF7-CD14-D436-86BBC45E0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788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DFC86E-C287-4FEC-E1AD-37CCD1DEF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07F09-AEF5-B4F8-4510-E7D48559C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D78DB-8E7B-2C7A-0C13-AAD42E113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40C073-DF88-432D-95A1-0E8BCD6703C6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00540C-25D9-71B2-6D0E-47BF0EC81F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B938E-1F8E-192F-A0CF-C6F7FB509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AF135-4497-4817-94EA-3084B279C8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0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003F603-1B47-7BC5-7F01-9ECB50D45387}"/>
              </a:ext>
            </a:extLst>
          </p:cNvPr>
          <p:cNvSpPr txBox="1"/>
          <p:nvPr/>
        </p:nvSpPr>
        <p:spPr>
          <a:xfrm>
            <a:off x="1633491" y="275208"/>
            <a:ext cx="29207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Train: 	smoke 3866</a:t>
            </a:r>
          </a:p>
          <a:p>
            <a:r>
              <a:rPr lang="en-US" dirty="0"/>
              <a:t>	flame 3926</a:t>
            </a:r>
          </a:p>
          <a:p>
            <a:r>
              <a:rPr lang="en-US" dirty="0"/>
              <a:t>Val: 	smoke 501</a:t>
            </a:r>
          </a:p>
          <a:p>
            <a:r>
              <a:rPr lang="en-US" dirty="0"/>
              <a:t>	Flame 502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C45D8A-3C44-8127-1124-62AF22511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643" y="4469626"/>
            <a:ext cx="8732714" cy="11161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4571199-4C4E-25E2-93FA-41C3F35B4D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3962" y="5695950"/>
            <a:ext cx="974407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31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5</cp:revision>
  <dcterms:created xsi:type="dcterms:W3CDTF">2025-02-19T15:44:38Z</dcterms:created>
  <dcterms:modified xsi:type="dcterms:W3CDTF">2025-02-20T01:20:13Z</dcterms:modified>
</cp:coreProperties>
</file>