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603-8827-376D-4B25-AF014B36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3AB9-5FA4-9370-7AE3-0A54D691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989-C308-8E9D-1C45-9093C0F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F8-86CD-D311-8F1E-912C70F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10F5-57EC-4C52-1C9F-3F2930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BFE-2408-56DB-897E-E8B6480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3FFDA-D9A7-5094-9361-6EEFC936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38B-113C-EE9E-A019-779B3AA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653-B6E3-F160-18C1-1AB54C2E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867F-5A3E-1B3A-AA6A-29DE4DB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41E-EA13-6D19-ACF0-7A9DE271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E2A2-8F70-870C-A37C-46C8C26A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C544-0457-062B-3C38-7FCAF26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3581-8931-EA64-A063-F373A7D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6380-64C8-28F0-88E1-DBCBFBE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FCB-7B0E-C536-193D-17EA988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F3D7-A891-778E-365B-6E68A05A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CDC-B2A7-9AE1-E9A1-A10028D4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075F-6CB1-6F44-0138-1730D66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652E-BDD2-16CF-B2FB-6F92D2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E3E-98CC-7028-28EC-78E8262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2576-86C0-8B64-31A9-990D0995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BE9A-9560-0A4A-73FF-AB90A41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4D70-EEB2-F963-6DC9-D943F6A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7E72-2695-90CA-A52B-0763879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1F0-2625-6772-79F2-D44E792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7160-D732-28B4-5AC7-B705CB9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355-4B76-F62C-5C7F-619A2BDE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984-9943-D62E-9825-8A5513E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27E2-76B4-071E-1653-92EA1E6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CFD-3108-470E-B2CA-3ABE9439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198-095A-D906-BF14-0BEFDF3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7C28-8F87-91BF-9E00-43D26F7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031-58A8-1A94-2093-80CB5FEA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E043-A15C-AA07-52F5-83CFD0D0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1A22-3235-7136-DA3B-68DDEF470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7A0-7039-AAD0-89BF-2546B09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0529-7D5F-F542-0028-BE3274E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F706-131C-1816-D333-434A2D7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2C7-2C8A-9D1F-6AE8-9C53766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158E-9F71-C9FA-1DDA-FC0C328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BE1-7F49-7BE7-C8F4-2C7237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8700-396F-1EB1-8488-1E603CA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12BB-058F-65ED-A2D8-9A0DBDC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B6F0-95FA-3FE0-5E26-DF3DB89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8783-0961-20FA-E296-441E402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F63-B52F-C848-A280-65B491B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418-5207-06C4-3A17-8D4E3E7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339-1B1F-5202-2A9B-BB023CD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E856-FBEE-FE77-BDC7-3DD07DA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8A9B-38D1-EB03-E116-1FF0BA7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A66-8725-6D76-674F-A572E64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0C7-11B6-A9D2-586A-DDC1B4E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A40B-AC3F-220C-1D89-677DB1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5A3-85C5-E9DC-7E7C-9CFC0182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4141-1B5A-D27B-F718-03F0D0A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E636-782F-A438-C4A3-B9D52D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6F53-2EF7-CD14-D436-86BBC45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86E-C287-4FEC-E1AD-37CCD1DE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7F09-AEF5-B4F8-4510-E7D4855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78DB-8E7B-2C7A-0C13-AAD42E11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40C-25D9-71B2-6D0E-47BF0EC8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938E-1F8E-192F-A0CF-C6F7FB50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5CFA54-8866-F1A5-89D8-B5F3C71C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7" y="1489333"/>
            <a:ext cx="6261715" cy="2790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11AEFB-5585-F074-454C-391D74EC9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5770392"/>
            <a:ext cx="9886950" cy="752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3F603-1B47-7BC5-7F01-9ECB50D45387}"/>
              </a:ext>
            </a:extLst>
          </p:cNvPr>
          <p:cNvSpPr txBox="1"/>
          <p:nvPr/>
        </p:nvSpPr>
        <p:spPr>
          <a:xfrm>
            <a:off x="1633491" y="275208"/>
            <a:ext cx="292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	smoke 3866</a:t>
            </a:r>
          </a:p>
          <a:p>
            <a:r>
              <a:rPr lang="en-US" dirty="0"/>
              <a:t>	flame 3926</a:t>
            </a:r>
          </a:p>
          <a:p>
            <a:r>
              <a:rPr lang="en-US" dirty="0"/>
              <a:t>Val: 	smoke 501</a:t>
            </a:r>
          </a:p>
          <a:p>
            <a:r>
              <a:rPr lang="en-US" dirty="0"/>
              <a:t>	Flame 502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2BD9C-4DC0-419E-12C6-ED7270BAB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470" y="4353683"/>
            <a:ext cx="7977696" cy="13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</cp:revision>
  <dcterms:created xsi:type="dcterms:W3CDTF">2025-02-19T15:44:38Z</dcterms:created>
  <dcterms:modified xsi:type="dcterms:W3CDTF">2025-02-20T01:13:15Z</dcterms:modified>
</cp:coreProperties>
</file>