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408373" y="460547"/>
            <a:ext cx="292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smoke 8434</a:t>
            </a:r>
          </a:p>
          <a:p>
            <a:r>
              <a:rPr lang="en-US" dirty="0"/>
              <a:t>Val: 	 smoke 1035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478B2-C1F3-F549-FC6B-B88252DFB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99" y="5270422"/>
            <a:ext cx="9372600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44E6D-3B82-A5F9-26DE-18FC02794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7" y="4198814"/>
            <a:ext cx="8963025" cy="466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F77F4-8863-608C-0B63-2ED8AEBBD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85" y="460547"/>
            <a:ext cx="8421290" cy="30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</cp:revision>
  <dcterms:created xsi:type="dcterms:W3CDTF">2025-02-19T15:44:38Z</dcterms:created>
  <dcterms:modified xsi:type="dcterms:W3CDTF">2025-02-20T09:05:08Z</dcterms:modified>
</cp:coreProperties>
</file>