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B603-8827-376D-4B25-AF014B36C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53AB9-5FA4-9370-7AE3-0A54D691B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DD989-C308-8E9D-1C45-9093C0FD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0D9F8-86CD-D311-8F1E-912C70F11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10F5-57EC-4C52-1C9F-3F293038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2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DBFE-2408-56DB-897E-E8B6480B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3FFDA-D9A7-5094-9361-6EEFC936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A838B-113C-EE9E-A019-779B3AA7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F3653-B6E3-F160-18C1-1AB54C2E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B867F-5A3E-1B3A-AA6A-29DE4DB3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6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8741E-EA13-6D19-ACF0-7A9DE2714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FE2A2-8F70-870C-A37C-46C8C26A9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7C544-0457-062B-3C38-7FCAF265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D3581-8931-EA64-A063-F373A7DC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26380-64C8-28F0-88E1-DBCBFBE9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8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EFCB-7B0E-C536-193D-17EA9885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F3D7-A891-778E-365B-6E68A05AE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6ECDC-B2A7-9AE1-E9A1-A10028D4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075F-6CB1-6F44-0138-1730D666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D652E-BDD2-16CF-B2FB-6F92D2F5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5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6E3E-98CC-7028-28EC-78E82620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52576-86C0-8B64-31A9-990D09956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0BE9A-9560-0A4A-73FF-AB90A415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D4D70-EEB2-F963-6DC9-D943F6A0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E7E72-2695-90CA-A52B-0763879A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0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31F0-2625-6772-79F2-D44E792F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57160-D732-28B4-5AC7-B705CB94A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0B355-4B76-F62C-5C7F-619A2BDE0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65984-9943-D62E-9825-8A5513E7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427E2-76B4-071E-1653-92EA1E62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28CFD-3108-470E-B2CA-3ABE9439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4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2198-095A-D906-BF14-0BEFDF301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67C28-8F87-91BF-9E00-43D26F71F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A1031-58A8-1A94-2093-80CB5FEA9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EE043-A15C-AA07-52F5-83CFD0D01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F1A22-3235-7136-DA3B-68DDEF470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F07A0-7039-AAD0-89BF-2546B090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AD0529-7D5F-F542-0028-BE3274E1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CF706-131C-1816-D333-434A2D70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5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42C7-2C8A-9D1F-6AE8-9C53766C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5158E-9F71-C9FA-1DDA-FC0C3288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64BE1-7F49-7BE7-C8F4-2C723727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88700-396F-1EB1-8488-1E603CAA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8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712BB-058F-65ED-A2D8-9A0DBDCF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CB6F0-95FA-3FE0-5E26-DF3DB896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68783-0961-20FA-E296-441E4022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8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EF63-B52F-C848-A280-65B491B3C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11418-5207-06C4-3A17-8D4E3E77E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2F339-1B1F-5202-2A9B-BB023CD4D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6E856-FBEE-FE77-BDC7-3DD07DA4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38A9B-38D1-EB03-E116-1FF0BA75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3AA66-8725-6D76-674F-A572E649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6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F0C7-11B6-A9D2-586A-DDC1B4E4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4A40B-AC3F-220C-1D89-677DB19E4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65A3-85C5-E9DC-7E7C-9CFC0182C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74141-1B5A-D27B-F718-03F0D0A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7E636-782F-A438-C4A3-B9D52D50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D6F53-2EF7-CD14-D436-86BBC45E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8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FC86E-C287-4FEC-E1AD-37CCD1DE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7F09-AEF5-B4F8-4510-E7D48559C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D78DB-8E7B-2C7A-0C13-AAD42E113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0540C-25D9-71B2-6D0E-47BF0EC81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B938E-1F8E-192F-A0CF-C6F7FB509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0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003F603-1B47-7BC5-7F01-9ECB50D45387}"/>
              </a:ext>
            </a:extLst>
          </p:cNvPr>
          <p:cNvSpPr txBox="1"/>
          <p:nvPr/>
        </p:nvSpPr>
        <p:spPr>
          <a:xfrm>
            <a:off x="408373" y="460547"/>
            <a:ext cx="2920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Train: 	smoke 3872</a:t>
            </a:r>
          </a:p>
          <a:p>
            <a:r>
              <a:rPr lang="en-US" dirty="0"/>
              <a:t>	normal 3713</a:t>
            </a:r>
          </a:p>
          <a:p>
            <a:r>
              <a:rPr lang="en-US" dirty="0"/>
              <a:t>Val: 	 smoke 472</a:t>
            </a:r>
          </a:p>
          <a:p>
            <a:r>
              <a:rPr lang="en-US" dirty="0"/>
              <a:t>	 normal 493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D7F7C5-E308-9594-7A41-778B6EAA0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164" y="241717"/>
            <a:ext cx="8993080" cy="31976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24A7B7-DAA4-34FD-89D2-66EAC89CB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85" y="5399073"/>
            <a:ext cx="10029825" cy="542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EB0C6D-4744-F396-3B91-1A0E338E3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609" y="4052530"/>
            <a:ext cx="84867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1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7</cp:revision>
  <dcterms:created xsi:type="dcterms:W3CDTF">2025-02-19T15:44:38Z</dcterms:created>
  <dcterms:modified xsi:type="dcterms:W3CDTF">2025-02-20T06:05:04Z</dcterms:modified>
</cp:coreProperties>
</file>