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1633491" y="275208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5036</a:t>
            </a:r>
          </a:p>
          <a:p>
            <a:r>
              <a:rPr lang="en-US" dirty="0"/>
              <a:t>	flame 4738</a:t>
            </a:r>
          </a:p>
          <a:p>
            <a:r>
              <a:rPr lang="en-US" dirty="0"/>
              <a:t>Val: 	smoke 625</a:t>
            </a:r>
          </a:p>
          <a:p>
            <a:r>
              <a:rPr lang="en-US" dirty="0"/>
              <a:t>	Flame 598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C5096-B3B4-E4BD-3699-838CDFA46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931" y="1546181"/>
            <a:ext cx="6825101" cy="26105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0B9A99-0422-A18C-2F5C-EDB6BD485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4360946"/>
            <a:ext cx="10077450" cy="908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36AC96-AAD1-2B62-E07B-B4D62E546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5560611"/>
            <a:ext cx="95250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2025-02-19T15:44:38Z</dcterms:created>
  <dcterms:modified xsi:type="dcterms:W3CDTF">2025-02-28T00:58:23Z</dcterms:modified>
</cp:coreProperties>
</file>