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1633491" y="275208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5036</a:t>
            </a:r>
          </a:p>
          <a:p>
            <a:r>
              <a:rPr lang="en-US" dirty="0"/>
              <a:t>	flame 4738</a:t>
            </a:r>
          </a:p>
          <a:p>
            <a:r>
              <a:rPr lang="en-US" dirty="0"/>
              <a:t>Val: 	smoke 625</a:t>
            </a:r>
          </a:p>
          <a:p>
            <a:r>
              <a:rPr lang="en-US" dirty="0"/>
              <a:t>	Flame 598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2BD9C-4DC0-419E-12C6-ED7270BA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610" y="4444459"/>
            <a:ext cx="5961170" cy="995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340422-6CA2-3889-617C-4EB66129F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99" y="1418200"/>
            <a:ext cx="6327605" cy="2850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62954-4108-077A-42D7-ACC51B98F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932" y="5727530"/>
            <a:ext cx="72485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2025-02-19T15:44:38Z</dcterms:created>
  <dcterms:modified xsi:type="dcterms:W3CDTF">2025-03-03T01:16:08Z</dcterms:modified>
</cp:coreProperties>
</file>