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66" r:id="rId5"/>
    <p:sldId id="267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FD6"/>
    <a:srgbClr val="CCFFFF"/>
    <a:srgbClr val="A3B0D6"/>
    <a:srgbClr val="51B848"/>
    <a:srgbClr val="F37021"/>
    <a:srgbClr val="034EA2"/>
    <a:srgbClr val="072D94"/>
    <a:srgbClr val="E4E8F3"/>
    <a:srgbClr val="FFFFFF"/>
    <a:srgbClr val="99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1192-81A5-4785-AF42-8CAB510F34B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E40C-87D0-4BFA-8BB9-7E0C8202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" y="0"/>
            <a:ext cx="12191999" cy="6858000"/>
            <a:chOff x="0" y="0"/>
            <a:chExt cx="12191999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1999" cy="939800"/>
            </a:xfrm>
            <a:prstGeom prst="rect">
              <a:avLst/>
            </a:prstGeom>
            <a:solidFill>
              <a:srgbClr val="072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939800"/>
              <a:ext cx="12191999" cy="5918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97952" y="258113"/>
            <a:ext cx="2908299" cy="423954"/>
            <a:chOff x="8521701" y="210185"/>
            <a:chExt cx="2908299" cy="423954"/>
          </a:xfrm>
        </p:grpSpPr>
        <p:sp>
          <p:nvSpPr>
            <p:cNvPr id="2" name="Rounded Rectangle 1"/>
            <p:cNvSpPr/>
            <p:nvPr/>
          </p:nvSpPr>
          <p:spPr>
            <a:xfrm>
              <a:off x="8521701" y="210185"/>
              <a:ext cx="1330516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 NHẬP</a:t>
              </a:r>
              <a:endParaRPr lang="en-US" sz="16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93012" y="216127"/>
              <a:ext cx="1336988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 HỆ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3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" y="0"/>
            <a:ext cx="12191999" cy="6858000"/>
            <a:chOff x="0" y="0"/>
            <a:chExt cx="12191999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1999" cy="939800"/>
            </a:xfrm>
            <a:prstGeom prst="rect">
              <a:avLst/>
            </a:prstGeom>
            <a:solidFill>
              <a:srgbClr val="072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939800"/>
              <a:ext cx="12191999" cy="5918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97952" y="258113"/>
            <a:ext cx="2908299" cy="423954"/>
            <a:chOff x="8521701" y="210185"/>
            <a:chExt cx="2908299" cy="423954"/>
          </a:xfrm>
        </p:grpSpPr>
        <p:sp>
          <p:nvSpPr>
            <p:cNvPr id="2" name="Rounded Rectangle 1"/>
            <p:cNvSpPr/>
            <p:nvPr/>
          </p:nvSpPr>
          <p:spPr>
            <a:xfrm>
              <a:off x="8521701" y="210185"/>
              <a:ext cx="1330516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 NHẬP</a:t>
              </a:r>
              <a:endParaRPr lang="en-US" sz="16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93012" y="216127"/>
              <a:ext cx="1336988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 HỆ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03649" y="628197"/>
            <a:ext cx="4584700" cy="4990103"/>
            <a:chOff x="3479800" y="572497"/>
            <a:chExt cx="4584700" cy="4990103"/>
          </a:xfrm>
        </p:grpSpPr>
        <p:sp>
          <p:nvSpPr>
            <p:cNvPr id="22" name="Rounded Rectangle 21"/>
            <p:cNvSpPr/>
            <p:nvPr/>
          </p:nvSpPr>
          <p:spPr>
            <a:xfrm>
              <a:off x="3479800" y="572497"/>
              <a:ext cx="4584700" cy="4990103"/>
            </a:xfrm>
            <a:prstGeom prst="roundRect">
              <a:avLst/>
            </a:prstGeom>
            <a:solidFill>
              <a:srgbClr val="A3B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11600" y="1167190"/>
              <a:ext cx="3740639" cy="527806"/>
              <a:chOff x="3911600" y="1040190"/>
              <a:chExt cx="3740639" cy="52780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911600" y="1040191"/>
                <a:ext cx="787400" cy="527805"/>
                <a:chOff x="4305300" y="1008283"/>
                <a:chExt cx="457200" cy="211616"/>
              </a:xfr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Chevron 33"/>
                <p:cNvSpPr/>
                <p:nvPr/>
              </p:nvSpPr>
              <p:spPr>
                <a:xfrm>
                  <a:off x="4305300" y="1008283"/>
                  <a:ext cx="165100" cy="211616"/>
                </a:xfrm>
                <a:prstGeom prst="chevron">
                  <a:avLst/>
                </a:prstGeom>
                <a:solidFill>
                  <a:srgbClr val="034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hevron 34"/>
                <p:cNvSpPr/>
                <p:nvPr/>
              </p:nvSpPr>
              <p:spPr>
                <a:xfrm>
                  <a:off x="4445000" y="1008283"/>
                  <a:ext cx="165100" cy="211616"/>
                </a:xfrm>
                <a:prstGeom prst="chevron">
                  <a:avLst/>
                </a:prstGeom>
                <a:solidFill>
                  <a:srgbClr val="F370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Chevron 35"/>
                <p:cNvSpPr/>
                <p:nvPr/>
              </p:nvSpPr>
              <p:spPr>
                <a:xfrm>
                  <a:off x="4597400" y="1008283"/>
                  <a:ext cx="165100" cy="211616"/>
                </a:xfrm>
                <a:prstGeom prst="chevron">
                  <a:avLst/>
                </a:prstGeom>
                <a:solidFill>
                  <a:srgbClr val="51B8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Pentagon 31"/>
              <p:cNvSpPr/>
              <p:nvPr/>
            </p:nvSpPr>
            <p:spPr>
              <a:xfrm>
                <a:off x="4821456" y="1040190"/>
                <a:ext cx="1528544" cy="52780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mtClean="0">
                    <a:solidFill>
                      <a:srgbClr val="C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ADMIN</a:t>
                </a:r>
                <a:endParaRPr lang="en-US" sz="1400" b="1">
                  <a:solidFill>
                    <a:srgbClr val="CC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Pentagon 32"/>
              <p:cNvSpPr/>
              <p:nvPr/>
            </p:nvSpPr>
            <p:spPr>
              <a:xfrm>
                <a:off x="6204440" y="1040190"/>
                <a:ext cx="1447799" cy="52780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mtClean="0">
                    <a:solidFill>
                      <a:srgbClr val="C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 VIÊN</a:t>
                </a:r>
                <a:endParaRPr lang="en-US" sz="1400" b="1">
                  <a:solidFill>
                    <a:srgbClr val="CC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3911600" y="2902404"/>
              <a:ext cx="3120060" cy="50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bg1">
                      <a:lumMod val="85000"/>
                    </a:schemeClr>
                  </a:solidFill>
                </a:rPr>
                <a:t>Mật khẩu</a:t>
              </a:r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11600" y="2204844"/>
              <a:ext cx="3120060" cy="50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bg1">
                      <a:lumMod val="85000"/>
                    </a:schemeClr>
                  </a:solidFill>
                </a:rPr>
                <a:t>Tên tài khoản</a:t>
              </a:r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11600" y="3487133"/>
              <a:ext cx="2993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Quên mật khẩu?</a:t>
              </a:r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385643" y="4536781"/>
              <a:ext cx="2828966" cy="342900"/>
              <a:chOff x="4591156" y="4572000"/>
              <a:chExt cx="2828966" cy="3429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591156" y="4572000"/>
                <a:ext cx="1324123" cy="3429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Đăng nhập</a:t>
                </a:r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095999" y="4572000"/>
                <a:ext cx="1324123" cy="3429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Đăng ký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5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" y="0"/>
              <a:ext cx="12191999" cy="6858000"/>
              <a:chOff x="0" y="0"/>
              <a:chExt cx="12191999" cy="6858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0"/>
                <a:ext cx="12191999" cy="939800"/>
              </a:xfrm>
              <a:prstGeom prst="rect">
                <a:avLst/>
              </a:prstGeom>
              <a:solidFill>
                <a:srgbClr val="072D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939800"/>
                <a:ext cx="12191999" cy="5918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437582" y="1111096"/>
              <a:ext cx="11316589" cy="5056052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069732" y="6309360"/>
            <a:ext cx="1577783" cy="4180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  <a:endParaRPr lang="en-US" sz="1400" b="1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8212" y="1224589"/>
            <a:ext cx="11081937" cy="542244"/>
            <a:chOff x="437582" y="1224589"/>
            <a:chExt cx="11081937" cy="542244"/>
          </a:xfrm>
        </p:grpSpPr>
        <p:sp>
          <p:nvSpPr>
            <p:cNvPr id="4" name="Rounded Rectangle 3"/>
            <p:cNvSpPr/>
            <p:nvPr/>
          </p:nvSpPr>
          <p:spPr>
            <a:xfrm>
              <a:off x="437582" y="1224589"/>
              <a:ext cx="2039770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khách hàng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36699" y="1224589"/>
              <a:ext cx="762521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7882" y="1224589"/>
              <a:ext cx="1916658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điện thoại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52257" y="1224589"/>
              <a:ext cx="2003913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Loại thuốc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479749" y="1224589"/>
              <a:ext cx="2039770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viên phục vụ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555070" y="1224589"/>
              <a:ext cx="1916658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 mua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2176" y="214942"/>
            <a:ext cx="4029574" cy="420382"/>
            <a:chOff x="5316912" y="213757"/>
            <a:chExt cx="4029574" cy="420382"/>
          </a:xfrm>
        </p:grpSpPr>
        <p:sp>
          <p:nvSpPr>
            <p:cNvPr id="31" name="Rounded Rectangle 30"/>
            <p:cNvSpPr/>
            <p:nvPr/>
          </p:nvSpPr>
          <p:spPr>
            <a:xfrm>
              <a:off x="5316912" y="21375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 HÀNG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768703" y="21612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0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" y="0"/>
              <a:ext cx="12191999" cy="6858000"/>
              <a:chOff x="0" y="0"/>
              <a:chExt cx="12191999" cy="6858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0"/>
                <a:ext cx="12191999" cy="939800"/>
              </a:xfrm>
              <a:prstGeom prst="rect">
                <a:avLst/>
              </a:prstGeom>
              <a:solidFill>
                <a:srgbClr val="072D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939800"/>
                <a:ext cx="12191999" cy="5918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437582" y="1111096"/>
              <a:ext cx="11316589" cy="5056052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069732" y="6309360"/>
            <a:ext cx="1577783" cy="4180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  <a:endParaRPr lang="en-US" sz="1400" b="1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6454" y="1223958"/>
            <a:ext cx="10009282" cy="588876"/>
            <a:chOff x="437581" y="1224589"/>
            <a:chExt cx="10009282" cy="588876"/>
          </a:xfrm>
        </p:grpSpPr>
        <p:sp>
          <p:nvSpPr>
            <p:cNvPr id="31" name="Rounded Rectangle 30"/>
            <p:cNvSpPr/>
            <p:nvPr/>
          </p:nvSpPr>
          <p:spPr>
            <a:xfrm>
              <a:off x="437581" y="1224589"/>
              <a:ext cx="2266429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thuốc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915169" y="1224589"/>
              <a:ext cx="2359892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81406" y="1254159"/>
              <a:ext cx="1284027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 còn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476592" y="1271221"/>
              <a:ext cx="1970271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 sử dụng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86220" y="1224589"/>
              <a:ext cx="1284027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 nhập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60958" y="206004"/>
            <a:ext cx="4029574" cy="420382"/>
            <a:chOff x="5316912" y="213757"/>
            <a:chExt cx="4029574" cy="420382"/>
          </a:xfrm>
        </p:grpSpPr>
        <p:sp>
          <p:nvSpPr>
            <p:cNvPr id="28" name="Rounded Rectangle 27"/>
            <p:cNvSpPr/>
            <p:nvPr/>
          </p:nvSpPr>
          <p:spPr>
            <a:xfrm>
              <a:off x="5316912" y="21375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 HÀNG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768703" y="21612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1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" y="0"/>
              <a:ext cx="12191999" cy="6858000"/>
              <a:chOff x="0" y="0"/>
              <a:chExt cx="12191999" cy="6858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0"/>
                <a:ext cx="12191999" cy="939800"/>
              </a:xfrm>
              <a:prstGeom prst="rect">
                <a:avLst/>
              </a:prstGeom>
              <a:solidFill>
                <a:srgbClr val="072D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939800"/>
                <a:ext cx="12191999" cy="5918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437582" y="1111096"/>
              <a:ext cx="11316589" cy="5056052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96312" y="208374"/>
            <a:ext cx="5541565" cy="425765"/>
            <a:chOff x="5596312" y="208374"/>
            <a:chExt cx="5541565" cy="425765"/>
          </a:xfrm>
        </p:grpSpPr>
        <p:sp>
          <p:nvSpPr>
            <p:cNvPr id="24" name="Rounded Rectangle 23"/>
            <p:cNvSpPr/>
            <p:nvPr/>
          </p:nvSpPr>
          <p:spPr>
            <a:xfrm>
              <a:off x="7578203" y="21612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560094" y="208374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VIÊN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96312" y="21375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 HÀNG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069732" y="6309360"/>
            <a:ext cx="1577783" cy="4180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  <a:endParaRPr lang="en-US" sz="1400" b="1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9210840" y="762545"/>
            <a:ext cx="2728611" cy="1275262"/>
          </a:xfrm>
          <a:prstGeom prst="wedgeRectCallout">
            <a:avLst>
              <a:gd name="adj1" fmla="val -18546"/>
              <a:gd name="adj2" fmla="val -63449"/>
            </a:avLst>
          </a:prstGeom>
          <a:solidFill>
            <a:srgbClr val="A1A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Cấp tài khoản.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Thông tin nhân viên.</a:t>
            </a:r>
          </a:p>
        </p:txBody>
      </p:sp>
    </p:spTree>
    <p:extLst>
      <p:ext uri="{BB962C8B-B14F-4D97-AF65-F5344CB8AC3E}">
        <p14:creationId xmlns:p14="http://schemas.microsoft.com/office/powerpoint/2010/main" val="2515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" y="0"/>
              <a:ext cx="12191999" cy="6858000"/>
              <a:chOff x="0" y="0"/>
              <a:chExt cx="12191999" cy="6858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0"/>
                <a:ext cx="12191999" cy="939800"/>
              </a:xfrm>
              <a:prstGeom prst="rect">
                <a:avLst/>
              </a:prstGeom>
              <a:solidFill>
                <a:srgbClr val="072D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939800"/>
                <a:ext cx="12191999" cy="5918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437582" y="1111096"/>
              <a:ext cx="11316589" cy="5056052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96312" y="208374"/>
            <a:ext cx="5541565" cy="425765"/>
            <a:chOff x="5596312" y="208374"/>
            <a:chExt cx="5541565" cy="425765"/>
          </a:xfrm>
        </p:grpSpPr>
        <p:sp>
          <p:nvSpPr>
            <p:cNvPr id="24" name="Rounded Rectangle 23"/>
            <p:cNvSpPr/>
            <p:nvPr/>
          </p:nvSpPr>
          <p:spPr>
            <a:xfrm>
              <a:off x="7578203" y="21612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560094" y="208374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VIÊN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96312" y="21375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 HÀNG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069732" y="6309360"/>
            <a:ext cx="1577783" cy="4180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  <a:endParaRPr lang="en-US" sz="1400" b="1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8212" y="1224589"/>
            <a:ext cx="11081937" cy="542244"/>
            <a:chOff x="437582" y="1224589"/>
            <a:chExt cx="11081937" cy="542244"/>
          </a:xfrm>
        </p:grpSpPr>
        <p:sp>
          <p:nvSpPr>
            <p:cNvPr id="4" name="Rounded Rectangle 3"/>
            <p:cNvSpPr/>
            <p:nvPr/>
          </p:nvSpPr>
          <p:spPr>
            <a:xfrm>
              <a:off x="437582" y="1224589"/>
              <a:ext cx="2039770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khách hàng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36699" y="1224589"/>
              <a:ext cx="762521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7882" y="1224589"/>
              <a:ext cx="1916658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điện thoại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52257" y="1224589"/>
              <a:ext cx="2003913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Loại thuốc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479749" y="1224589"/>
              <a:ext cx="2039770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viên phục vụ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555070" y="1224589"/>
              <a:ext cx="1916658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 mua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" y="0"/>
              <a:ext cx="12191999" cy="6858000"/>
              <a:chOff x="0" y="0"/>
              <a:chExt cx="12191999" cy="6858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0"/>
                <a:ext cx="12191999" cy="939800"/>
              </a:xfrm>
              <a:prstGeom prst="rect">
                <a:avLst/>
              </a:prstGeom>
              <a:solidFill>
                <a:srgbClr val="072D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939800"/>
                <a:ext cx="12191999" cy="5918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437582" y="1111096"/>
              <a:ext cx="11316589" cy="5056052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6454" y="121458"/>
            <a:ext cx="3478086" cy="749859"/>
            <a:chOff x="2187350" y="1724003"/>
            <a:chExt cx="6114303" cy="131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2443599" y="1803785"/>
              <a:ext cx="954266" cy="772579"/>
              <a:chOff x="2451016" y="1481633"/>
              <a:chExt cx="1322470" cy="1070681"/>
            </a:xfrm>
          </p:grpSpPr>
          <p:sp>
            <p:nvSpPr>
              <p:cNvPr id="9" name="Round Diagonal Corner Rectangle 8"/>
              <p:cNvSpPr/>
              <p:nvPr/>
            </p:nvSpPr>
            <p:spPr>
              <a:xfrm rot="437941">
                <a:off x="2451016" y="1624332"/>
                <a:ext cx="408639" cy="822959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034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rot="444305">
                <a:off x="2900186" y="1481633"/>
                <a:ext cx="328593" cy="1070681"/>
              </a:xfrm>
              <a:prstGeom prst="round2DiagRect">
                <a:avLst>
                  <a:gd name="adj1" fmla="val 39272"/>
                  <a:gd name="adj2" fmla="val 0"/>
                </a:avLst>
              </a:prstGeom>
              <a:solidFill>
                <a:srgbClr val="F37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8170" y="2364377"/>
                <a:ext cx="65316" cy="65316"/>
              </a:xfrm>
              <a:prstGeom prst="ellipse">
                <a:avLst/>
              </a:prstGeom>
              <a:solidFill>
                <a:srgbClr val="E4E8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4E8F3"/>
                  </a:solidFill>
                </a:endParaRPr>
              </a:p>
            </p:txBody>
          </p:sp>
          <p:sp>
            <p:nvSpPr>
              <p:cNvPr id="14" name="Round Diagonal Corner Rectangle 13"/>
              <p:cNvSpPr/>
              <p:nvPr/>
            </p:nvSpPr>
            <p:spPr>
              <a:xfrm rot="437941">
                <a:off x="3269661" y="1634649"/>
                <a:ext cx="408640" cy="822958"/>
              </a:xfrm>
              <a:prstGeom prst="round2DiagRect">
                <a:avLst>
                  <a:gd name="adj1" fmla="val 44661"/>
                  <a:gd name="adj2" fmla="val 0"/>
                </a:avLst>
              </a:prstGeom>
              <a:solidFill>
                <a:srgbClr val="51B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7350" y="2486343"/>
              <a:ext cx="1306503" cy="446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rgbClr val="E4E8F3"/>
                  </a:solidFill>
                </a:rPr>
                <a:t>PFT Retail</a:t>
              </a:r>
              <a:endParaRPr lang="en-US" sz="1050" b="1">
                <a:solidFill>
                  <a:srgbClr val="E4E8F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86" y="1724003"/>
              <a:ext cx="4000397" cy="64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E4E8F3"/>
                  </a:solidFill>
                </a:rPr>
                <a:t>NHÀ THUỐC</a:t>
              </a:r>
              <a:endParaRPr lang="en-US" b="1">
                <a:solidFill>
                  <a:srgbClr val="E4E8F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7783" y="2122425"/>
              <a:ext cx="4963870" cy="9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E4E8F3"/>
                  </a:solidFill>
                </a:rPr>
                <a:t>LONG CHÂU</a:t>
              </a:r>
              <a:endParaRPr lang="en-US" sz="2800" b="1">
                <a:solidFill>
                  <a:srgbClr val="E4E8F3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96312" y="208374"/>
            <a:ext cx="5541565" cy="425765"/>
            <a:chOff x="5596312" y="208374"/>
            <a:chExt cx="5541565" cy="425765"/>
          </a:xfrm>
        </p:grpSpPr>
        <p:sp>
          <p:nvSpPr>
            <p:cNvPr id="24" name="Rounded Rectangle 23"/>
            <p:cNvSpPr/>
            <p:nvPr/>
          </p:nvSpPr>
          <p:spPr>
            <a:xfrm>
              <a:off x="7578203" y="21612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560094" y="208374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VIÊN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96312" y="213757"/>
              <a:ext cx="1577783" cy="418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 HÀNG</a:t>
              </a:r>
              <a:endParaRPr lang="en-US" sz="1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069732" y="6309360"/>
            <a:ext cx="1577783" cy="4180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  <a:endParaRPr lang="en-US" sz="1400" b="1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6454" y="1223958"/>
            <a:ext cx="10009282" cy="588876"/>
            <a:chOff x="437581" y="1224589"/>
            <a:chExt cx="10009282" cy="588876"/>
          </a:xfrm>
        </p:grpSpPr>
        <p:sp>
          <p:nvSpPr>
            <p:cNvPr id="31" name="Rounded Rectangle 30"/>
            <p:cNvSpPr/>
            <p:nvPr/>
          </p:nvSpPr>
          <p:spPr>
            <a:xfrm>
              <a:off x="437581" y="1224589"/>
              <a:ext cx="2266429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thuốc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915169" y="1224589"/>
              <a:ext cx="2359892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81406" y="1254159"/>
              <a:ext cx="1284027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 còn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476592" y="1271221"/>
              <a:ext cx="1970271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 sử dụng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86220" y="1224589"/>
              <a:ext cx="1284027" cy="542244"/>
            </a:xfrm>
            <a:prstGeom prst="round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 nhập</a:t>
              </a:r>
              <a:endParaRPr 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2023-05-04T08:54:13Z</dcterms:created>
  <dcterms:modified xsi:type="dcterms:W3CDTF">2023-05-09T09:56:58Z</dcterms:modified>
</cp:coreProperties>
</file>