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a2d3f846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a2d3f846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a2d3f846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a2d3f846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a2d3f846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a2d3f846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a2d3f846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a2d3f846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a2d3f846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a2d3f846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a2d3f846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a2d3f846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a2d3f846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a2d3f846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a2d3f846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a2d3f846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shadowtime2000/dungeons-dragons/data?select=spells.csv" TargetMode="External"/><Relationship Id="rId4" Type="http://schemas.openxmlformats.org/officeDocument/2006/relationships/hyperlink" Target="https://www.dnd5eapi.co/" TargetMode="External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eaborn.pydata.org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- D&amp;D Spells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 Buhanan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Dungeons &amp; Dragons on Kaggle</a:t>
            </a:r>
            <a:r>
              <a:rPr lang="en"/>
              <a:t>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</a:t>
            </a:r>
            <a:r>
              <a:rPr lang="en"/>
              <a:t>source has a collection of information on Dungeons &amp; Dragons spells, races, equipment, monsters, and classes. It is very detailed and is derived from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D&amp;D 5th Edition API</a:t>
            </a:r>
            <a:r>
              <a:rPr lang="en"/>
              <a:t>. While I only used the spells dataset, there is a lot more to explore.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5">
            <a:alphaModFix/>
          </a:blip>
          <a:srcRect b="0" l="0" r="4525" t="0"/>
          <a:stretch/>
        </p:blipFill>
        <p:spPr>
          <a:xfrm>
            <a:off x="3917850" y="2706850"/>
            <a:ext cx="5226149" cy="29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Resources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Excel / Google Sheets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 Packages: Matplotlib, Seaborn, Pandas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Resources: W3 Schools, ChatGPT, </a:t>
            </a:r>
            <a:r>
              <a:rPr lang="en" u="sng">
                <a:solidFill>
                  <a:schemeClr val="hlink"/>
                </a:solidFill>
                <a:hlinkClick r:id="rId3"/>
              </a:rPr>
              <a:t>Seaborn Documentation</a:t>
            </a:r>
            <a:r>
              <a:rPr lang="en"/>
              <a:t> 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720" y="1514925"/>
            <a:ext cx="4447401" cy="12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Questions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the average spell level?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types of components are required to cast spells? What types are most common?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percentage of spells are rituals?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the average casting time for a spell?</a:t>
            </a:r>
            <a:endParaRPr sz="14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8403" y="2571750"/>
            <a:ext cx="1763347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the average spell level?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1710" l="0" r="0" t="0"/>
          <a:stretch/>
        </p:blipFill>
        <p:spPr>
          <a:xfrm>
            <a:off x="279775" y="2518475"/>
            <a:ext cx="3429150" cy="25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425" y="1756325"/>
            <a:ext cx="4427575" cy="33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6225" y="1070525"/>
            <a:ext cx="1447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types of components are required to cast spells? What types are most common?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31700"/>
            <a:ext cx="3573525" cy="27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4500" y="2867850"/>
            <a:ext cx="4680575" cy="9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percentage of spells are rituals?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725" y="661050"/>
            <a:ext cx="521970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the average casting time for a spell?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524" y="741075"/>
            <a:ext cx="4318025" cy="40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0" l="36419" r="0" t="0"/>
          <a:stretch/>
        </p:blipFill>
        <p:spPr>
          <a:xfrm>
            <a:off x="269125" y="4662175"/>
            <a:ext cx="4941876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2401075"/>
            <a:ext cx="2860392" cy="226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Any questions?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197" y="1996650"/>
            <a:ext cx="4594075" cy="25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