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32" y="-3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73C1A-DDF8-4886-B2FE-6E63839BD9FC}" type="datetimeFigureOut">
              <a:rPr lang="en-GB" smtClean="0"/>
              <a:t>16/10/2014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5A92-CD18-41F3-97FB-EE5C7E817B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338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73C1A-DDF8-4886-B2FE-6E63839BD9FC}" type="datetimeFigureOut">
              <a:rPr lang="en-GB" smtClean="0"/>
              <a:t>16/10/2014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5A92-CD18-41F3-97FB-EE5C7E817B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0674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73C1A-DDF8-4886-B2FE-6E63839BD9FC}" type="datetimeFigureOut">
              <a:rPr lang="en-GB" smtClean="0"/>
              <a:t>16/10/2014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5A92-CD18-41F3-97FB-EE5C7E817B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1012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73C1A-DDF8-4886-B2FE-6E63839BD9FC}" type="datetimeFigureOut">
              <a:rPr lang="en-GB" smtClean="0"/>
              <a:t>16/10/2014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5A92-CD18-41F3-97FB-EE5C7E817B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283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73C1A-DDF8-4886-B2FE-6E63839BD9FC}" type="datetimeFigureOut">
              <a:rPr lang="en-GB" smtClean="0"/>
              <a:t>16/10/2014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5A92-CD18-41F3-97FB-EE5C7E817B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5233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73C1A-DDF8-4886-B2FE-6E63839BD9FC}" type="datetimeFigureOut">
              <a:rPr lang="en-GB" smtClean="0"/>
              <a:t>16/10/2014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5A92-CD18-41F3-97FB-EE5C7E817B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8772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73C1A-DDF8-4886-B2FE-6E63839BD9FC}" type="datetimeFigureOut">
              <a:rPr lang="en-GB" smtClean="0"/>
              <a:t>16/10/2014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5A92-CD18-41F3-97FB-EE5C7E817B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597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73C1A-DDF8-4886-B2FE-6E63839BD9FC}" type="datetimeFigureOut">
              <a:rPr lang="en-GB" smtClean="0"/>
              <a:t>16/10/2014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5A92-CD18-41F3-97FB-EE5C7E817B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203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73C1A-DDF8-4886-B2FE-6E63839BD9FC}" type="datetimeFigureOut">
              <a:rPr lang="en-GB" smtClean="0"/>
              <a:t>16/10/2014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5A92-CD18-41F3-97FB-EE5C7E817B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262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73C1A-DDF8-4886-B2FE-6E63839BD9FC}" type="datetimeFigureOut">
              <a:rPr lang="en-GB" smtClean="0"/>
              <a:t>16/10/2014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5A92-CD18-41F3-97FB-EE5C7E817B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321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73C1A-DDF8-4886-B2FE-6E63839BD9FC}" type="datetimeFigureOut">
              <a:rPr lang="en-GB" smtClean="0"/>
              <a:t>16/10/2014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5A92-CD18-41F3-97FB-EE5C7E817B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6064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73C1A-DDF8-4886-B2FE-6E63839BD9FC}" type="datetimeFigureOut">
              <a:rPr lang="en-GB" smtClean="0"/>
              <a:t>16/10/2014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F5A92-CD18-41F3-97FB-EE5C7E817B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607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Title.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5391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Plot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crash into an unknown planet.</a:t>
            </a:r>
          </a:p>
          <a:p>
            <a:r>
              <a:rPr lang="en-GB" dirty="0" smtClean="0"/>
              <a:t>Spaceship damaged; parts needed.</a:t>
            </a:r>
          </a:p>
          <a:p>
            <a:r>
              <a:rPr lang="en-GB" dirty="0" smtClean="0"/>
              <a:t>Unknown area (jungle); must find civilisation</a:t>
            </a:r>
          </a:p>
        </p:txBody>
      </p:sp>
    </p:spTree>
    <p:extLst>
      <p:ext uri="{BB962C8B-B14F-4D97-AF65-F5344CB8AC3E}">
        <p14:creationId xmlns:p14="http://schemas.microsoft.com/office/powerpoint/2010/main" val="1127215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Mechanics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>
                <a:solidFill>
                  <a:schemeClr val="accent3">
                    <a:lumMod val="75000"/>
                  </a:schemeClr>
                </a:solidFill>
              </a:rPr>
              <a:t>Exploration mechanic</a:t>
            </a:r>
          </a:p>
          <a:p>
            <a:r>
              <a:rPr lang="en-GB" dirty="0" smtClean="0">
                <a:solidFill>
                  <a:schemeClr val="accent3">
                    <a:lumMod val="75000"/>
                  </a:schemeClr>
                </a:solidFill>
              </a:rPr>
              <a:t>Combat mechanic</a:t>
            </a:r>
          </a:p>
          <a:p>
            <a:r>
              <a:rPr lang="en-GB" dirty="0" smtClean="0">
                <a:solidFill>
                  <a:schemeClr val="accent3">
                    <a:lumMod val="75000"/>
                  </a:schemeClr>
                </a:solidFill>
              </a:rPr>
              <a:t>Dialogue mechanic ; Characters.</a:t>
            </a:r>
            <a:endParaRPr lang="en-GB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GB" dirty="0" err="1" smtClean="0">
                <a:solidFill>
                  <a:schemeClr val="accent3">
                    <a:lumMod val="75000"/>
                  </a:schemeClr>
                </a:solidFill>
              </a:rPr>
              <a:t>Quicktime</a:t>
            </a:r>
            <a:r>
              <a:rPr lang="en-GB" dirty="0" smtClean="0">
                <a:solidFill>
                  <a:schemeClr val="accent3">
                    <a:lumMod val="75000"/>
                  </a:schemeClr>
                </a:solidFill>
              </a:rPr>
              <a:t> event (chase scene?)</a:t>
            </a:r>
          </a:p>
          <a:p>
            <a:r>
              <a:rPr lang="en-GB" dirty="0" smtClean="0">
                <a:solidFill>
                  <a:schemeClr val="accent3">
                    <a:lumMod val="75000"/>
                  </a:schemeClr>
                </a:solidFill>
              </a:rPr>
              <a:t>Trading/Money system</a:t>
            </a:r>
            <a:endParaRPr lang="en-GB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GB" dirty="0" smtClean="0">
                <a:solidFill>
                  <a:schemeClr val="accent5">
                    <a:lumMod val="75000"/>
                  </a:schemeClr>
                </a:solidFill>
              </a:rPr>
              <a:t>“Code” for saving game?</a:t>
            </a:r>
          </a:p>
          <a:p>
            <a:r>
              <a:rPr lang="en-GB" dirty="0" smtClean="0">
                <a:solidFill>
                  <a:schemeClr val="accent4">
                    <a:lumMod val="75000"/>
                  </a:schemeClr>
                </a:solidFill>
              </a:rPr>
              <a:t>3/4</a:t>
            </a:r>
            <a:r>
              <a:rPr lang="en-GB" dirty="0" smtClean="0">
                <a:solidFill>
                  <a:schemeClr val="accent4">
                    <a:lumMod val="75000"/>
                  </a:schemeClr>
                </a:solidFill>
              </a:rPr>
              <a:t> characters on the spaceship</a:t>
            </a:r>
          </a:p>
          <a:p>
            <a:r>
              <a:rPr lang="en-GB" dirty="0" smtClean="0">
                <a:solidFill>
                  <a:schemeClr val="accent4">
                    <a:lumMod val="75000"/>
                  </a:schemeClr>
                </a:solidFill>
              </a:rPr>
              <a:t>8 characters on the planet</a:t>
            </a:r>
            <a:endParaRPr lang="en-GB" dirty="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143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Characters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4392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Descriptions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00808"/>
          </a:xfrm>
        </p:spPr>
        <p:txBody>
          <a:bodyPr>
            <a:normAutofit/>
          </a:bodyPr>
          <a:lstStyle/>
          <a:p>
            <a:r>
              <a:rPr lang="en-GB" sz="1800" dirty="0" smtClean="0"/>
              <a:t>Intro (1)</a:t>
            </a:r>
          </a:p>
          <a:p>
            <a:pPr lvl="1"/>
            <a:r>
              <a:rPr lang="en-GB" sz="1400" dirty="0" smtClean="0"/>
              <a:t>Fuel tank exploded during a test flight</a:t>
            </a:r>
          </a:p>
          <a:p>
            <a:pPr lvl="1"/>
            <a:r>
              <a:rPr lang="en-GB" sz="1400" dirty="0" smtClean="0"/>
              <a:t>Emergency landing attempted but failed (crash land in unknown location)</a:t>
            </a:r>
          </a:p>
          <a:p>
            <a:pPr lvl="1"/>
            <a:r>
              <a:rPr lang="en-GB" sz="1400" dirty="0" smtClean="0"/>
              <a:t>Crew injured, temporarily dragged from spaceship into dense jungle</a:t>
            </a:r>
          </a:p>
          <a:p>
            <a:pPr lvl="1"/>
            <a:r>
              <a:rPr lang="en-GB" sz="1400" dirty="0" smtClean="0"/>
              <a:t>It’s raining, crew must be moved…</a:t>
            </a:r>
          </a:p>
          <a:p>
            <a:pPr lvl="1"/>
            <a:r>
              <a:rPr lang="en-GB" sz="1400" dirty="0" smtClean="0"/>
              <a:t>Assessed damage of spaceship – severe</a:t>
            </a:r>
          </a:p>
          <a:p>
            <a:pPr lvl="1"/>
            <a:endParaRPr lang="en-GB" sz="1400" dirty="0" smtClean="0"/>
          </a:p>
          <a:p>
            <a:pPr marL="457200" lvl="1" indent="0">
              <a:buNone/>
            </a:pPr>
            <a:endParaRPr lang="en-GB" sz="1400" dirty="0" smtClean="0"/>
          </a:p>
          <a:p>
            <a:pPr marL="457200" lvl="1" indent="0">
              <a:buNone/>
            </a:pPr>
            <a:endParaRPr lang="en-GB" sz="1400" dirty="0" smtClean="0"/>
          </a:p>
          <a:p>
            <a:pPr marL="457200" lvl="1" indent="0">
              <a:buNone/>
            </a:pPr>
            <a:endParaRPr lang="en-GB" sz="1400" dirty="0" smtClean="0"/>
          </a:p>
          <a:p>
            <a:pPr marL="457200" lvl="1" indent="0">
              <a:buNone/>
            </a:pPr>
            <a:endParaRPr lang="en-GB" sz="1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98501" y="3501008"/>
            <a:ext cx="8229600" cy="1756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 smtClean="0"/>
              <a:t>Post-intro (2)</a:t>
            </a:r>
          </a:p>
          <a:p>
            <a:pPr lvl="1"/>
            <a:endParaRPr lang="en-GB" sz="1000" dirty="0" smtClean="0"/>
          </a:p>
          <a:p>
            <a:pPr marL="457200" lvl="1" indent="0">
              <a:buFont typeface="Arial" pitchFamily="34" charset="0"/>
              <a:buNone/>
            </a:pPr>
            <a:endParaRPr lang="en-GB" sz="1400" dirty="0" smtClean="0"/>
          </a:p>
          <a:p>
            <a:pPr marL="457200" lvl="1" indent="0">
              <a:buFont typeface="Arial" pitchFamily="34" charset="0"/>
              <a:buNone/>
            </a:pPr>
            <a:endParaRPr lang="en-GB" sz="1400" dirty="0" smtClean="0"/>
          </a:p>
          <a:p>
            <a:pPr marL="457200" lvl="1" indent="0">
              <a:buFont typeface="Arial" pitchFamily="34" charset="0"/>
              <a:buNone/>
            </a:pP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589906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Conditions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Restricted from collection of items until the crewmen are dropped off in the cave.</a:t>
            </a:r>
          </a:p>
          <a:p>
            <a:r>
              <a:rPr lang="en-GB" sz="2400" dirty="0" smtClean="0"/>
              <a:t>On cave exit (to Cabin), chased by a big fat angry gorilla.</a:t>
            </a:r>
          </a:p>
          <a:p>
            <a:pPr lvl="1"/>
            <a:r>
              <a:rPr lang="en-GB" sz="1800" dirty="0" err="1" smtClean="0"/>
              <a:t>Quicktime</a:t>
            </a:r>
            <a:r>
              <a:rPr lang="en-GB" sz="1800" dirty="0" smtClean="0"/>
              <a:t> event. Fail = Die. Success = Hunter shoots gorilla.</a:t>
            </a:r>
          </a:p>
          <a:p>
            <a:r>
              <a:rPr lang="en-GB" sz="2400" dirty="0" smtClean="0"/>
              <a:t>Dialogue on Cabin entry – Hunter gives information.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799439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79912" y="2955749"/>
            <a:ext cx="1368152" cy="11521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Jungle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(Home)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endCxn id="31" idx="2"/>
          </p:cNvCxnSpPr>
          <p:nvPr/>
        </p:nvCxnSpPr>
        <p:spPr>
          <a:xfrm flipH="1" flipV="1">
            <a:off x="4454356" y="2465054"/>
            <a:ext cx="1" cy="446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106516" y="3529851"/>
            <a:ext cx="689620" cy="19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3131840" y="3523102"/>
            <a:ext cx="648072" cy="87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463988" y="4107877"/>
            <a:ext cx="0" cy="689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41594" y="2549458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North</a:t>
            </a:r>
            <a:endParaRPr lang="en-GB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5236232" y="3548533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East</a:t>
            </a:r>
            <a:endParaRPr lang="en-GB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4479962" y="4225961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South</a:t>
            </a:r>
            <a:endParaRPr lang="en-GB" sz="1200" dirty="0"/>
          </a:p>
        </p:txBody>
      </p:sp>
      <p:sp>
        <p:nvSpPr>
          <p:cNvPr id="25" name="Rectangle 24"/>
          <p:cNvSpPr/>
          <p:nvPr/>
        </p:nvSpPr>
        <p:spPr>
          <a:xfrm>
            <a:off x="4016710" y="4797152"/>
            <a:ext cx="894556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Beach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3203848" y="358331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West</a:t>
            </a:r>
            <a:endParaRPr lang="en-GB" sz="1200" dirty="0"/>
          </a:p>
        </p:txBody>
      </p:sp>
      <p:sp>
        <p:nvSpPr>
          <p:cNvPr id="27" name="Rectangle 26"/>
          <p:cNvSpPr/>
          <p:nvPr/>
        </p:nvSpPr>
        <p:spPr>
          <a:xfrm>
            <a:off x="4032684" y="3822719"/>
            <a:ext cx="849821" cy="2220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Spaceship</a:t>
            </a:r>
            <a:endParaRPr lang="en-GB" sz="1100" dirty="0"/>
          </a:p>
        </p:txBody>
      </p:sp>
      <p:sp>
        <p:nvSpPr>
          <p:cNvPr id="28" name="Rectangle 27"/>
          <p:cNvSpPr/>
          <p:nvPr/>
        </p:nvSpPr>
        <p:spPr>
          <a:xfrm>
            <a:off x="5796136" y="3307078"/>
            <a:ext cx="8945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Cave</a:t>
            </a:r>
            <a:endParaRPr lang="en-GB" dirty="0"/>
          </a:p>
        </p:txBody>
      </p:sp>
      <p:sp>
        <p:nvSpPr>
          <p:cNvPr id="31" name="Rectangle 30"/>
          <p:cNvSpPr/>
          <p:nvPr/>
        </p:nvSpPr>
        <p:spPr>
          <a:xfrm>
            <a:off x="4007078" y="2033006"/>
            <a:ext cx="894556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Cabin</a:t>
            </a:r>
            <a:endParaRPr lang="en-GB" dirty="0"/>
          </a:p>
        </p:txBody>
      </p:sp>
      <p:sp>
        <p:nvSpPr>
          <p:cNvPr id="34" name="Rectangle 33"/>
          <p:cNvSpPr/>
          <p:nvPr/>
        </p:nvSpPr>
        <p:spPr>
          <a:xfrm>
            <a:off x="2237284" y="3311433"/>
            <a:ext cx="894556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Town</a:t>
            </a:r>
            <a:endParaRPr lang="en-GB" dirty="0"/>
          </a:p>
        </p:txBody>
      </p:sp>
      <p:cxnSp>
        <p:nvCxnSpPr>
          <p:cNvPr id="36" name="Straight Arrow Connector 35"/>
          <p:cNvCxnSpPr>
            <a:endCxn id="37" idx="1"/>
          </p:cNvCxnSpPr>
          <p:nvPr/>
        </p:nvCxnSpPr>
        <p:spPr>
          <a:xfrm flipV="1">
            <a:off x="4927240" y="2215742"/>
            <a:ext cx="767544" cy="2402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694784" y="2031076"/>
            <a:ext cx="127118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Mtn. Range</a:t>
            </a:r>
            <a:endParaRPr lang="en-GB" dirty="0"/>
          </a:p>
        </p:txBody>
      </p:sp>
      <p:sp>
        <p:nvSpPr>
          <p:cNvPr id="38" name="TextBox 37"/>
          <p:cNvSpPr txBox="1"/>
          <p:nvPr/>
        </p:nvSpPr>
        <p:spPr>
          <a:xfrm>
            <a:off x="5847370" y="3832815"/>
            <a:ext cx="11008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/>
              <a:t>(Leave injured people here)</a:t>
            </a:r>
            <a:endParaRPr lang="en-GB" sz="1050" dirty="0"/>
          </a:p>
        </p:txBody>
      </p:sp>
      <p:sp>
        <p:nvSpPr>
          <p:cNvPr id="39" name="TextBox 38"/>
          <p:cNvSpPr txBox="1"/>
          <p:nvPr/>
        </p:nvSpPr>
        <p:spPr>
          <a:xfrm>
            <a:off x="5847370" y="2442115"/>
            <a:ext cx="1040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>
                <a:solidFill>
                  <a:schemeClr val="accent2">
                    <a:lumMod val="75000"/>
                  </a:schemeClr>
                </a:solidFill>
              </a:rPr>
              <a:t>(Requires boots)</a:t>
            </a:r>
            <a:endParaRPr lang="en-GB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2" name="Straight Arrow Connector 41"/>
          <p:cNvCxnSpPr>
            <a:stCxn id="28" idx="0"/>
          </p:cNvCxnSpPr>
          <p:nvPr/>
        </p:nvCxnSpPr>
        <p:spPr>
          <a:xfrm flipV="1">
            <a:off x="6243414" y="2465054"/>
            <a:ext cx="0" cy="84202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029446" y="5229200"/>
            <a:ext cx="849821" cy="2220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Shipwreck</a:t>
            </a:r>
            <a:endParaRPr lang="en-GB" sz="1100" dirty="0"/>
          </a:p>
        </p:txBody>
      </p:sp>
      <p:sp>
        <p:nvSpPr>
          <p:cNvPr id="46" name="TextBox 45"/>
          <p:cNvSpPr txBox="1"/>
          <p:nvPr/>
        </p:nvSpPr>
        <p:spPr>
          <a:xfrm rot="2663058">
            <a:off x="3615843" y="2424090"/>
            <a:ext cx="6072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solidFill>
                  <a:schemeClr val="accent2">
                    <a:lumMod val="75000"/>
                  </a:schemeClr>
                </a:solidFill>
              </a:rPr>
              <a:t>Chase!</a:t>
            </a:r>
            <a:endParaRPr lang="en-GB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8" name="Straight Arrow Connector 47"/>
          <p:cNvCxnSpPr>
            <a:stCxn id="34" idx="0"/>
          </p:cNvCxnSpPr>
          <p:nvPr/>
        </p:nvCxnSpPr>
        <p:spPr>
          <a:xfrm flipH="1" flipV="1">
            <a:off x="2680394" y="2951393"/>
            <a:ext cx="4168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4" idx="1"/>
          </p:cNvCxnSpPr>
          <p:nvPr/>
        </p:nvCxnSpPr>
        <p:spPr>
          <a:xfrm flipH="1">
            <a:off x="1868649" y="3527457"/>
            <a:ext cx="3686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4" idx="2"/>
          </p:cNvCxnSpPr>
          <p:nvPr/>
        </p:nvCxnSpPr>
        <p:spPr>
          <a:xfrm flipH="1">
            <a:off x="2680394" y="3743481"/>
            <a:ext cx="4168" cy="3523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2249145" y="4328650"/>
            <a:ext cx="849821" cy="2220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Mayor</a:t>
            </a:r>
            <a:endParaRPr lang="en-GB" sz="1100" dirty="0"/>
          </a:p>
        </p:txBody>
      </p:sp>
      <p:sp>
        <p:nvSpPr>
          <p:cNvPr id="56" name="Rectangle 55"/>
          <p:cNvSpPr/>
          <p:nvPr/>
        </p:nvSpPr>
        <p:spPr>
          <a:xfrm>
            <a:off x="2265009" y="2729387"/>
            <a:ext cx="849821" cy="222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HW Store</a:t>
            </a:r>
            <a:endParaRPr lang="en-GB" sz="1100" dirty="0"/>
          </a:p>
        </p:txBody>
      </p:sp>
      <p:sp>
        <p:nvSpPr>
          <p:cNvPr id="58" name="Rectangle 57"/>
          <p:cNvSpPr/>
          <p:nvPr/>
        </p:nvSpPr>
        <p:spPr>
          <a:xfrm>
            <a:off x="1067966" y="3416454"/>
            <a:ext cx="849821" cy="222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Bar</a:t>
            </a:r>
            <a:endParaRPr lang="en-GB" sz="1100" dirty="0"/>
          </a:p>
        </p:txBody>
      </p:sp>
      <p:sp>
        <p:nvSpPr>
          <p:cNvPr id="60" name="Rectangle 59"/>
          <p:cNvSpPr/>
          <p:nvPr/>
        </p:nvSpPr>
        <p:spPr>
          <a:xfrm>
            <a:off x="2184933" y="4110602"/>
            <a:ext cx="990922" cy="222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Mayor’s House</a:t>
            </a:r>
            <a:endParaRPr lang="en-GB" sz="1000" dirty="0"/>
          </a:p>
        </p:txBody>
      </p:sp>
      <p:sp>
        <p:nvSpPr>
          <p:cNvPr id="70" name="Rectangle 69"/>
          <p:cNvSpPr/>
          <p:nvPr/>
        </p:nvSpPr>
        <p:spPr>
          <a:xfrm>
            <a:off x="1067966" y="3602696"/>
            <a:ext cx="849821" cy="2220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Barman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218019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201</Words>
  <Application>Microsoft Office PowerPoint</Application>
  <PresentationFormat>On-screen Show (4:3)</PresentationFormat>
  <Paragraphs>54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Title.</vt:lpstr>
      <vt:lpstr>Plot </vt:lpstr>
      <vt:lpstr>Mechanics</vt:lpstr>
      <vt:lpstr>Characters</vt:lpstr>
      <vt:lpstr>Descriptions</vt:lpstr>
      <vt:lpstr>Conditions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Title.</dc:title>
  <dc:creator>Nathan Dover</dc:creator>
  <cp:lastModifiedBy>Nathan Dover</cp:lastModifiedBy>
  <cp:revision>28</cp:revision>
  <dcterms:created xsi:type="dcterms:W3CDTF">2014-10-16T13:37:25Z</dcterms:created>
  <dcterms:modified xsi:type="dcterms:W3CDTF">2014-10-16T14:54:17Z</dcterms:modified>
</cp:coreProperties>
</file>