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3E66F-D5A0-984C-9F1E-A10705BB0DBE}" v="18" dt="2023-06-18T09:35:2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14"/>
    <p:restoredTop sz="94719"/>
  </p:normalViewPr>
  <p:slideViewPr>
    <p:cSldViewPr snapToGrid="0">
      <p:cViewPr varScale="1">
        <p:scale>
          <a:sx n="148" d="100"/>
          <a:sy n="148" d="100"/>
        </p:scale>
        <p:origin x="2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7534-80DB-AD4B-828A-CAB17A2545E1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BDBE-7F8C-E94E-B009-5F0D93C17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4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Download: https://</a:t>
            </a:r>
            <a:r>
              <a:rPr lang="de-DE" dirty="0" err="1"/>
              <a:t>github.com</a:t>
            </a:r>
            <a:r>
              <a:rPr lang="de-DE" dirty="0"/>
              <a:t>/Torben-Tom/Portal/</a:t>
            </a:r>
            <a:r>
              <a:rPr lang="de-DE" dirty="0" err="1"/>
              <a:t>releases</a:t>
            </a:r>
            <a:endParaRPr lang="de-DE" dirty="0"/>
          </a:p>
          <a:p>
            <a:r>
              <a:rPr lang="de-DE" dirty="0"/>
              <a:t>GitHub Repo: https://</a:t>
            </a:r>
            <a:r>
              <a:rPr lang="de-DE" dirty="0" err="1"/>
              <a:t>github.com</a:t>
            </a:r>
            <a:r>
              <a:rPr lang="de-DE" dirty="0"/>
              <a:t>/Torben-Tom/Portal</a:t>
            </a:r>
          </a:p>
          <a:p>
            <a:r>
              <a:rPr lang="de-DE" dirty="0"/>
              <a:t>Kanban Board: 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orgs</a:t>
            </a:r>
            <a:r>
              <a:rPr lang="de-DE" dirty="0"/>
              <a:t>/Torben-Tom/</a:t>
            </a:r>
            <a:r>
              <a:rPr lang="de-DE" dirty="0" err="1"/>
              <a:t>projects</a:t>
            </a:r>
            <a:r>
              <a:rPr lang="de-DE" dirty="0"/>
              <a:t>/1/</a:t>
            </a:r>
            <a:r>
              <a:rPr lang="de-DE" dirty="0" err="1"/>
              <a:t>views</a:t>
            </a:r>
            <a:r>
              <a:rPr lang="de-DE"/>
              <a:t>/1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BDBE-7F8C-E94E-B009-5F0D93C174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757B-3483-66A6-7467-9B173AAA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536772-6A16-F822-1A20-9A4DBDC0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A209-EB0A-48E6-9536-32E9C81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6120B-7ABE-1186-C63B-AD303D5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D3ADD-5372-7808-3595-0FC54F8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19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207CE-A192-0180-AB8D-6386D0D6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1ABF94-1EFA-0E53-57F0-0DC12989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17493-78F2-35B9-54B0-4A534BC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03B85-9CE3-6259-010A-B4B7D4EC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E75BB-2243-92A2-DF2F-67CE10D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4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647EF-D8D6-B2B9-8193-05DFA0262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C94C88-2AA3-E409-BB50-86668AAA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6A34B-4F9D-C03B-570D-4290F885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5BFA8-5B92-60AD-9446-A72F7656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5E3DB-7E95-3593-E384-A7B8254E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C487-E1C0-733A-CB5C-206DB5CD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A37E-29D8-C9D0-3C55-6331632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F5398-BE31-86DB-F835-8A114C38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DAC02-AA2D-D605-0023-AD02960A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C7E2-C6F2-99A3-A08B-8255E3F4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3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A5F58-5B8C-C64E-8E85-F5A8579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0BFB5-0033-5E79-01D4-E81133D4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F3A22-AC80-BB6B-538B-D2465BD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AE56D-9513-2C3C-8505-8564B080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CF018-7B56-8B85-DD30-08EF39B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1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D4F9-AE19-43C5-4DED-90DBCC3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5D795-BD7D-0E97-ABD7-0BDF506F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EB0EB-C744-5820-770D-3E911034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D3AE82-51BA-CDC1-22FA-ECCCE11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56B06-5A16-1AE3-6FCB-2035E9FB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2DC3D-98EC-6D02-7D3D-9D8BC69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360AC-CE91-F170-1DEC-4D7836F4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B5985-E208-C2F5-4515-4B8DCAAF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DC778-B671-AC2F-0B36-8501314C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76AA5C-A4AB-15F3-98BD-9DC3ED03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9005BF-B65B-EFF6-513D-A81EB89D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76FAEE-B285-DE3F-6D24-E0CFB154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DBF8A2-DA5F-68E1-22C2-F9B809C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53893-1902-9936-A707-0B51180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ACCA7-339A-F36D-D447-CE973C1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3AF96-AF92-BDC2-7AFD-B82A6F3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0830ED-8D0A-6A34-BB6E-7DE0437A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6FB39E-5892-6E48-49FC-4ABCC66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303C5F-6131-63E7-F758-448DFEAC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C721B8-33F7-F335-4D76-E85D6125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27AD9-6621-D2E4-AEC8-E76BD8D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A44FD-1DF0-34FA-5B0F-758894A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C1AB4-82A9-BA86-B638-CFC4A826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CB9D76-8197-776A-2A14-7FB76543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7807A2-ECE8-714E-7BFC-4ADB3610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037B9-EA0A-B0D2-94A8-7EF21B3E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286EF-11A0-C45F-F86A-6ACEF4E0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3EAE3-7C36-F27B-D590-606F4001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E8B029-B271-BCB2-1277-15F7783DB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09BE5-6FDC-037D-2CA9-57ABB0B4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EA0BFF-9A0D-F631-1B7E-F86425C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5675F-ACC1-4178-3226-7E8C30B0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10EBB-0DD4-BE18-527A-221D309C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4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15E4E-B74C-3772-5CCA-E3DA298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F4655-41C9-F73D-63DA-8D451E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54D7B-B9EF-E117-8426-B249708E5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932E-FB05-F545-82C3-A3C077C8424E}" type="datetimeFigureOut">
              <a:rPr lang="de-DE" smtClean="0"/>
              <a:t>18.06.23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A4CA6-B1C2-F299-54A1-C651490C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67F0A-0F03-3654-10B8-09D5F624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55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ben-Tom/Portal" TargetMode="External"/><Relationship Id="rId13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github.com/orgs/Torben-Tom/projects/1" TargetMode="External"/><Relationship Id="rId5" Type="http://schemas.openxmlformats.org/officeDocument/2006/relationships/hyperlink" Target="https://github.com/Torben-Tom/Portal/releases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425140-C798-D875-1BC9-D27BB2DB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43" y="293510"/>
            <a:ext cx="3886199" cy="29216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62473B5-230B-8D93-3054-56030222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3" y="3642886"/>
            <a:ext cx="3886199" cy="291079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2AC1B5-15DD-C4AE-22CC-C35DFC3E475C}"/>
              </a:ext>
            </a:extLst>
          </p:cNvPr>
          <p:cNvSpPr txBox="1"/>
          <p:nvPr/>
        </p:nvSpPr>
        <p:spPr>
          <a:xfrm>
            <a:off x="5452311" y="526663"/>
            <a:ext cx="245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222A5C"/>
                </a:solidFill>
                <a:latin typeface="STCaiyun" panose="020B0400000000000000" pitchFamily="34" charset="-122"/>
                <a:ea typeface="STCaiyun" panose="020B0400000000000000" pitchFamily="34" charset="-122"/>
                <a:cs typeface="Berlin Sans FB" panose="020F0502020204030204" pitchFamily="34" charset="0"/>
              </a:rPr>
              <a:t>Portal</a:t>
            </a:r>
            <a:r>
              <a:rPr lang="de-DE" sz="4000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2D9696-DF3D-CB62-11B8-6E780975CC77}"/>
              </a:ext>
            </a:extLst>
          </p:cNvPr>
          <p:cNvSpPr txBox="1"/>
          <p:nvPr/>
        </p:nvSpPr>
        <p:spPr>
          <a:xfrm>
            <a:off x="5452311" y="1754312"/>
            <a:ext cx="644431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latin typeface="Simplified Arabic Fixed" panose="020F0502020204030204" pitchFamily="34" charset="0"/>
                <a:cs typeface="Simplified Arabic Fixed" panose="020F0502020204030204" pitchFamily="34" charset="0"/>
              </a:rPr>
              <a:t>physikalische Rätsel und Herausforderungen lösen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latin typeface="Simplified Arabic Fixed" panose="020F0502020204030204" pitchFamily="34" charset="0"/>
                <a:cs typeface="Simplified Arabic Fixed" panose="020F0502020204030204" pitchFamily="34" charset="0"/>
              </a:rPr>
              <a:t>Portale öffnen</a:t>
            </a:r>
          </a:p>
          <a:p>
            <a:pPr marL="285750" indent="-285750">
              <a:lnSpc>
                <a:spcPct val="200000"/>
              </a:lnSpc>
              <a:buClr>
                <a:srgbClr val="222A5C"/>
              </a:buClr>
              <a:buFont typeface="Arial" panose="020B0604020202020204" pitchFamily="34" charset="0"/>
              <a:buChar char="•"/>
            </a:pPr>
            <a:r>
              <a:rPr lang="de-DE" sz="2000" b="1" dirty="0">
                <a:latin typeface="Simplified Arabic Fixed" panose="020F0502020204030204" pitchFamily="34" charset="0"/>
                <a:cs typeface="Simplified Arabic Fixed" panose="020F0502020204030204" pitchFamily="34" charset="0"/>
              </a:rPr>
              <a:t>durch Räume im Space manövrieren</a:t>
            </a:r>
          </a:p>
        </p:txBody>
      </p:sp>
      <p:pic>
        <p:nvPicPr>
          <p:cNvPr id="15" name="Grafik 14" descr="Herunterladen Silhouette">
            <a:hlinkClick r:id="rId5"/>
            <a:extLst>
              <a:ext uri="{FF2B5EF4-FFF2-40B4-BE49-F238E27FC236}">
                <a16:creationId xmlns:a16="http://schemas.microsoft.com/office/drawing/2014/main" id="{05E41906-3212-239D-E803-A96805694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98281"/>
            <a:ext cx="914400" cy="914400"/>
          </a:xfrm>
          <a:prstGeom prst="rect">
            <a:avLst/>
          </a:prstGeom>
        </p:spPr>
      </p:pic>
      <p:pic>
        <p:nvPicPr>
          <p:cNvPr id="19" name="Grafik 18">
            <a:hlinkClick r:id="rId8"/>
            <a:extLst>
              <a:ext uri="{FF2B5EF4-FFF2-40B4-BE49-F238E27FC236}">
                <a16:creationId xmlns:a16="http://schemas.microsoft.com/office/drawing/2014/main" id="{54362B7E-C758-BA72-E8BA-8417FA8EBA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3558" y="5254413"/>
            <a:ext cx="758268" cy="758268"/>
          </a:xfrm>
          <a:prstGeom prst="rect">
            <a:avLst/>
          </a:prstGeom>
        </p:spPr>
      </p:pic>
      <p:pic>
        <p:nvPicPr>
          <p:cNvPr id="30" name="Grafik 29" descr="Tageskalender Silhouette">
            <a:hlinkClick r:id="rId11"/>
            <a:extLst>
              <a:ext uri="{FF2B5EF4-FFF2-40B4-BE49-F238E27FC236}">
                <a16:creationId xmlns:a16="http://schemas.microsoft.com/office/drawing/2014/main" id="{39F2E200-7070-3D61-215D-13EE0205B0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32184" y="5098281"/>
            <a:ext cx="914400" cy="914400"/>
          </a:xfrm>
          <a:prstGeom prst="rect">
            <a:avLst/>
          </a:prstGeom>
        </p:spPr>
      </p:pic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4BC1CC28-71E7-DFA0-65DB-6C3B76899736}"/>
              </a:ext>
            </a:extLst>
          </p:cNvPr>
          <p:cNvCxnSpPr/>
          <p:nvPr/>
        </p:nvCxnSpPr>
        <p:spPr>
          <a:xfrm>
            <a:off x="5005633" y="293510"/>
            <a:ext cx="0" cy="6260167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D55141F-874C-0A80-E81B-4CFBE74A12BF}"/>
              </a:ext>
            </a:extLst>
          </p:cNvPr>
          <p:cNvCxnSpPr>
            <a:cxnSpLocks/>
          </p:cNvCxnSpPr>
          <p:nvPr/>
        </p:nvCxnSpPr>
        <p:spPr>
          <a:xfrm>
            <a:off x="5005633" y="4769963"/>
            <a:ext cx="6165130" cy="0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51848F34-5AD6-49DD-F946-11E3BD2A31F5}"/>
              </a:ext>
            </a:extLst>
          </p:cNvPr>
          <p:cNvCxnSpPr>
            <a:cxnSpLocks/>
          </p:cNvCxnSpPr>
          <p:nvPr/>
        </p:nvCxnSpPr>
        <p:spPr>
          <a:xfrm flipH="1">
            <a:off x="669303" y="3423593"/>
            <a:ext cx="4336330" cy="0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DDE48C2-B40D-A02A-75FE-DE7557283049}"/>
              </a:ext>
            </a:extLst>
          </p:cNvPr>
          <p:cNvSpPr txBox="1"/>
          <p:nvPr/>
        </p:nvSpPr>
        <p:spPr>
          <a:xfrm>
            <a:off x="9588957" y="902775"/>
            <a:ext cx="1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22A5C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Torben Schweren</a:t>
            </a:r>
          </a:p>
          <a:p>
            <a:r>
              <a:rPr lang="de-DE" sz="1400" dirty="0">
                <a:solidFill>
                  <a:srgbClr val="222A5C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Tom Moritz</a:t>
            </a:r>
          </a:p>
        </p:txBody>
      </p:sp>
    </p:spTree>
    <p:extLst>
      <p:ext uri="{BB962C8B-B14F-4D97-AF65-F5344CB8AC3E}">
        <p14:creationId xmlns:p14="http://schemas.microsoft.com/office/powerpoint/2010/main" val="15241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Breitbild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STCaiyun</vt:lpstr>
      <vt:lpstr>Arial</vt:lpstr>
      <vt:lpstr>Calibri</vt:lpstr>
      <vt:lpstr>Calibri Light</vt:lpstr>
      <vt:lpstr>Simplified Arabic Fixed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Eric Moritz / BFWS121A</dc:creator>
  <cp:lastModifiedBy>Tom Eric Moritz / BFWS121A</cp:lastModifiedBy>
  <cp:revision>2</cp:revision>
  <dcterms:created xsi:type="dcterms:W3CDTF">2023-06-11T11:51:09Z</dcterms:created>
  <dcterms:modified xsi:type="dcterms:W3CDTF">2023-06-18T10:33:22Z</dcterms:modified>
</cp:coreProperties>
</file>