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9" r:id="rId2"/>
  </p:sldMasterIdLst>
  <p:notesMasterIdLst>
    <p:notesMasterId r:id="rId12"/>
  </p:notesMasterIdLst>
  <p:sldIdLst>
    <p:sldId id="256" r:id="rId3"/>
    <p:sldId id="349" r:id="rId4"/>
    <p:sldId id="350" r:id="rId5"/>
    <p:sldId id="354" r:id="rId6"/>
    <p:sldId id="355" r:id="rId7"/>
    <p:sldId id="356" r:id="rId8"/>
    <p:sldId id="357" r:id="rId9"/>
    <p:sldId id="324" r:id="rId10"/>
    <p:sldId id="298" r:id="rId11"/>
  </p:sldIdLst>
  <p:sldSz cx="9144000" cy="5143500" type="screen16x9"/>
  <p:notesSz cx="6858000" cy="9144000"/>
  <p:embeddedFontLs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  <p:embeddedFont>
      <p:font typeface="Roboto Condensed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BIM" id="{1A93FABA-CAEA-4479-993D-39596F6C8428}">
          <p14:sldIdLst>
            <p14:sldId id="256"/>
            <p14:sldId id="349"/>
            <p14:sldId id="350"/>
            <p14:sldId id="354"/>
            <p14:sldId id="355"/>
            <p14:sldId id="356"/>
            <p14:sldId id="357"/>
            <p14:sldId id="324"/>
            <p14:sldId id="298"/>
          </p14:sldIdLst>
        </p14:section>
        <p14:section name="CONTENT" id="{B1B10E8F-EE97-4875-BC2F-EEEA8510C7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6DBCFA-5CE1-4189-9465-8B9C36ED09FD}">
  <a:tblStyle styleId="{1C6DBCFA-5CE1-4189-9465-8B9C36ED0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13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4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38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1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8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6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7" name="Google Shape;8357;ga1bf284e52_0_15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8" name="Google Shape;8358;ga1bf284e52_0_15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www.sscadem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07E80-0F52-A90E-5BFE-E83EA690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69" y="0"/>
            <a:ext cx="2723131" cy="1024008"/>
          </a:xfrm>
          <a:prstGeom prst="rect">
            <a:avLst/>
          </a:prstGeom>
        </p:spPr>
      </p:pic>
      <p:sp>
        <p:nvSpPr>
          <p:cNvPr id="11" name="Google Shape;213;p38">
            <a:extLst>
              <a:ext uri="{FF2B5EF4-FFF2-40B4-BE49-F238E27FC236}">
                <a16:creationId xmlns:a16="http://schemas.microsoft.com/office/drawing/2014/main" id="{93009C18-6531-F684-3568-DC388F2064F1}"/>
              </a:ext>
            </a:extLst>
          </p:cNvPr>
          <p:cNvSpPr txBox="1">
            <a:spLocks/>
          </p:cNvSpPr>
          <p:nvPr/>
        </p:nvSpPr>
        <p:spPr>
          <a:xfrm>
            <a:off x="-233919" y="4672746"/>
            <a:ext cx="9259041" cy="36598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-US" sz="21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www.sscademy.com</a:t>
            </a:r>
            <a:r>
              <a:rPr lang="en-US" sz="2100" u="sng" dirty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sz="2000" u="sng" dirty="0">
                <a:solidFill>
                  <a:schemeClr val="tx1"/>
                </a:solidFill>
              </a:rPr>
              <a:t>+918296373001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AE72-E4AA-66BF-0DFA-F7BF3D424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601" y="1002461"/>
            <a:ext cx="508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43C8C-C789-8E9C-B8D0-85E0588CE7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855863" y="146543"/>
            <a:ext cx="3583690" cy="550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Topics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14A71-A6CF-5C54-F50A-3FFC6278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34" y="0"/>
            <a:ext cx="2244666" cy="844086"/>
          </a:xfrm>
          <a:prstGeom prst="rect">
            <a:avLst/>
          </a:prstGeom>
        </p:spPr>
      </p:pic>
      <p:sp>
        <p:nvSpPr>
          <p:cNvPr id="8" name="Google Shape;213;p38">
            <a:extLst>
              <a:ext uri="{FF2B5EF4-FFF2-40B4-BE49-F238E27FC236}">
                <a16:creationId xmlns:a16="http://schemas.microsoft.com/office/drawing/2014/main" id="{9CE8CC74-E4E2-E09A-17A1-B04851000594}"/>
              </a:ext>
            </a:extLst>
          </p:cNvPr>
          <p:cNvSpPr txBox="1">
            <a:spLocks/>
          </p:cNvSpPr>
          <p:nvPr/>
        </p:nvSpPr>
        <p:spPr>
          <a:xfrm>
            <a:off x="1964850" y="4620116"/>
            <a:ext cx="5214300" cy="588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www.sscademy.com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0BE53-FB92-005B-3868-DAD1392B8343}"/>
              </a:ext>
            </a:extLst>
          </p:cNvPr>
          <p:cNvSpPr txBox="1"/>
          <p:nvPr/>
        </p:nvSpPr>
        <p:spPr>
          <a:xfrm>
            <a:off x="1131908" y="926797"/>
            <a:ext cx="30315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n>
                <a:solidFill>
                  <a:srgbClr val="FFC000"/>
                </a:solidFill>
              </a:ln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What are Containers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What is Docker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Docker Setup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Docker commands &amp; concepts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Docker logs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Docker volumes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Docker Images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Entrypoint</a:t>
            </a:r>
            <a:r>
              <a:rPr lang="en-US" b="1" dirty="0">
                <a:solidFill>
                  <a:schemeClr val="bg1"/>
                </a:solidFill>
              </a:rPr>
              <a:t> and CMD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Docker compose</a:t>
            </a:r>
          </a:p>
          <a:p>
            <a:pPr marL="228600" indent="-228600">
              <a:lnSpc>
                <a:spcPct val="150000"/>
              </a:lnSpc>
              <a:buClr>
                <a:srgbClr val="FF66CC"/>
              </a:buCl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Multi stage Docker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43C8C-C789-8E9C-B8D0-85E0588CE7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A438E-3ECD-5BF1-AE93-68AB17E46894}"/>
              </a:ext>
            </a:extLst>
          </p:cNvPr>
          <p:cNvSpPr/>
          <p:nvPr/>
        </p:nvSpPr>
        <p:spPr>
          <a:xfrm>
            <a:off x="904461" y="636104"/>
            <a:ext cx="7845698" cy="4263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93841" y="803696"/>
            <a:ext cx="4908692" cy="381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C64B5-489A-1A09-89F5-56F299F4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284"/>
            <a:ext cx="2534478" cy="946200"/>
          </a:xfrm>
        </p:spPr>
        <p:txBody>
          <a:bodyPr/>
          <a:lstStyle/>
          <a:p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Linux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4FAE-D43B-B0AC-7CC9-EB64C1C6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16" y="2122872"/>
            <a:ext cx="4403035" cy="2497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DE642-58F8-2D5E-45AA-78920391D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064" y="1180848"/>
            <a:ext cx="874929" cy="619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33B781-D2EF-F1D7-2A79-BA30A9438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216" y="1180848"/>
            <a:ext cx="1797308" cy="720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A43166-AAF1-D1E6-B768-E7E8F71E2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542" y="1180848"/>
            <a:ext cx="2532366" cy="65462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8E73DB-154D-C0BA-FB51-E78EA683FF6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35993" y="1490514"/>
            <a:ext cx="376780" cy="996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EFD575-0740-C8C5-4A2D-2E4286D4C87D}"/>
              </a:ext>
            </a:extLst>
          </p:cNvPr>
          <p:cNvCxnSpPr>
            <a:cxnSpLocks/>
          </p:cNvCxnSpPr>
          <p:nvPr/>
        </p:nvCxnSpPr>
        <p:spPr>
          <a:xfrm>
            <a:off x="4525595" y="1901269"/>
            <a:ext cx="0" cy="44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F6C1010-0357-0241-8D87-D6C54BCFDC8A}"/>
              </a:ext>
            </a:extLst>
          </p:cNvPr>
          <p:cNvCxnSpPr>
            <a:stCxn id="14" idx="2"/>
          </p:cNvCxnSpPr>
          <p:nvPr/>
        </p:nvCxnSpPr>
        <p:spPr>
          <a:xfrm rot="5400000">
            <a:off x="6349522" y="1777422"/>
            <a:ext cx="838153" cy="954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0E6A31-2F9A-1467-217D-598610C6F6E2}"/>
              </a:ext>
            </a:extLst>
          </p:cNvPr>
          <p:cNvSpPr/>
          <p:nvPr/>
        </p:nvSpPr>
        <p:spPr>
          <a:xfrm>
            <a:off x="6554585" y="4559999"/>
            <a:ext cx="27863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A0BA48-2E03-F7FF-97E6-A9D67F9EF3C0}"/>
              </a:ext>
            </a:extLst>
          </p:cNvPr>
          <p:cNvSpPr/>
          <p:nvPr/>
        </p:nvSpPr>
        <p:spPr>
          <a:xfrm>
            <a:off x="1560341" y="1783106"/>
            <a:ext cx="9541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8497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847F38-053D-8AE4-FB3B-89B133D7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B43C8C-C789-8E9C-B8D0-85E0588CE7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93841" y="803696"/>
            <a:ext cx="4908692" cy="381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14A71-A6CF-5C54-F50A-3FFC6278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334" y="0"/>
            <a:ext cx="2244666" cy="844086"/>
          </a:xfrm>
          <a:prstGeom prst="rect">
            <a:avLst/>
          </a:prstGeom>
        </p:spPr>
      </p:pic>
      <p:sp>
        <p:nvSpPr>
          <p:cNvPr id="8" name="Google Shape;213;p38">
            <a:extLst>
              <a:ext uri="{FF2B5EF4-FFF2-40B4-BE49-F238E27FC236}">
                <a16:creationId xmlns:a16="http://schemas.microsoft.com/office/drawing/2014/main" id="{9CE8CC74-E4E2-E09A-17A1-B04851000594}"/>
              </a:ext>
            </a:extLst>
          </p:cNvPr>
          <p:cNvSpPr txBox="1">
            <a:spLocks/>
          </p:cNvSpPr>
          <p:nvPr/>
        </p:nvSpPr>
        <p:spPr>
          <a:xfrm>
            <a:off x="1964850" y="4620116"/>
            <a:ext cx="5214300" cy="588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www.sscademy.com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CEEDF-A92B-C6BD-5D46-A9DD73F67B76}"/>
              </a:ext>
            </a:extLst>
          </p:cNvPr>
          <p:cNvSpPr/>
          <p:nvPr/>
        </p:nvSpPr>
        <p:spPr>
          <a:xfrm>
            <a:off x="1341783" y="1083365"/>
            <a:ext cx="1709530" cy="214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55DAC-B481-C8F8-840B-8518CDFBD927}"/>
              </a:ext>
            </a:extLst>
          </p:cNvPr>
          <p:cNvSpPr/>
          <p:nvPr/>
        </p:nvSpPr>
        <p:spPr>
          <a:xfrm>
            <a:off x="3717235" y="1083365"/>
            <a:ext cx="1709530" cy="214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1B9E8-5C73-B4CA-CE59-184B1C87A0AA}"/>
              </a:ext>
            </a:extLst>
          </p:cNvPr>
          <p:cNvSpPr/>
          <p:nvPr/>
        </p:nvSpPr>
        <p:spPr>
          <a:xfrm>
            <a:off x="6250475" y="1083365"/>
            <a:ext cx="1709530" cy="214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0DCE987C-3B2F-13A4-4CAD-C1B9D3AD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284"/>
            <a:ext cx="2534478" cy="946200"/>
          </a:xfrm>
        </p:spPr>
        <p:txBody>
          <a:bodyPr/>
          <a:lstStyle/>
          <a:p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Isolation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444C74-91E0-00C1-021C-652587AA8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752" y="1690726"/>
            <a:ext cx="874929" cy="6193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4A9F1-F67F-448D-9F10-4E7942E076E6}"/>
              </a:ext>
            </a:extLst>
          </p:cNvPr>
          <p:cNvSpPr/>
          <p:nvPr/>
        </p:nvSpPr>
        <p:spPr>
          <a:xfrm>
            <a:off x="1726162" y="2310058"/>
            <a:ext cx="9541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E8A617-20C0-07B8-5D43-7E7037648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812" y="1758569"/>
            <a:ext cx="1502515" cy="602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527760-2C6B-9A87-7279-AC870E4BF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895" y="1855129"/>
            <a:ext cx="1344689" cy="3476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136506-5C3F-8CA7-AAFB-38C49796C98A}"/>
              </a:ext>
            </a:extLst>
          </p:cNvPr>
          <p:cNvSpPr/>
          <p:nvPr/>
        </p:nvSpPr>
        <p:spPr>
          <a:xfrm>
            <a:off x="1622115" y="3230217"/>
            <a:ext cx="10567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1D728-1A98-FD27-629B-83637FFCD539}"/>
              </a:ext>
            </a:extLst>
          </p:cNvPr>
          <p:cNvSpPr/>
          <p:nvPr/>
        </p:nvSpPr>
        <p:spPr>
          <a:xfrm>
            <a:off x="4067261" y="3287022"/>
            <a:ext cx="10567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7EE73-1DDF-ABCF-DC84-9D0C1A99F96D}"/>
              </a:ext>
            </a:extLst>
          </p:cNvPr>
          <p:cNvSpPr/>
          <p:nvPr/>
        </p:nvSpPr>
        <p:spPr>
          <a:xfrm>
            <a:off x="6650799" y="3237328"/>
            <a:ext cx="10567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4C3D3-F5A8-BFAC-D200-B400CBCDC8FB}"/>
              </a:ext>
            </a:extLst>
          </p:cNvPr>
          <p:cNvSpPr/>
          <p:nvPr/>
        </p:nvSpPr>
        <p:spPr>
          <a:xfrm>
            <a:off x="3896139" y="4104861"/>
            <a:ext cx="140639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 Switch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1F691D-0F67-2F87-ACAB-285ECDE7A272}"/>
              </a:ext>
            </a:extLst>
          </p:cNvPr>
          <p:cNvCxnSpPr>
            <a:stCxn id="18" idx="0"/>
            <a:endCxn id="21" idx="1"/>
          </p:cNvCxnSpPr>
          <p:nvPr/>
        </p:nvCxnSpPr>
        <p:spPr>
          <a:xfrm rot="16200000" flipH="1">
            <a:off x="2476649" y="2904033"/>
            <a:ext cx="1093305" cy="1745673"/>
          </a:xfrm>
          <a:prstGeom prst="bentConnector4">
            <a:avLst>
              <a:gd name="adj1" fmla="val 62727"/>
              <a:gd name="adj2" fmla="val 6513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1512C-4B61-B977-C358-CEC8545C6181}"/>
              </a:ext>
            </a:extLst>
          </p:cNvPr>
          <p:cNvCxnSpPr>
            <a:stCxn id="19" idx="0"/>
          </p:cNvCxnSpPr>
          <p:nvPr/>
        </p:nvCxnSpPr>
        <p:spPr>
          <a:xfrm>
            <a:off x="4595612" y="3287022"/>
            <a:ext cx="19317" cy="788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6A2B8B3-07AA-4375-06D4-8F0A91ECB538}"/>
              </a:ext>
            </a:extLst>
          </p:cNvPr>
          <p:cNvCxnSpPr>
            <a:stCxn id="20" idx="0"/>
          </p:cNvCxnSpPr>
          <p:nvPr/>
        </p:nvCxnSpPr>
        <p:spPr>
          <a:xfrm rot="16200000" flipH="1" flipV="1">
            <a:off x="5707642" y="2852013"/>
            <a:ext cx="1086194" cy="1856823"/>
          </a:xfrm>
          <a:prstGeom prst="bentConnector4">
            <a:avLst>
              <a:gd name="adj1" fmla="val 100655"/>
              <a:gd name="adj2" fmla="val 64227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43C8C-C789-8E9C-B8D0-85E0588CE7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93841" y="803696"/>
            <a:ext cx="4908692" cy="381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-1672247" y="4812"/>
            <a:ext cx="5454913" cy="550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Containers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14A71-A6CF-5C54-F50A-3FFC6278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34" y="0"/>
            <a:ext cx="2244666" cy="844086"/>
          </a:xfrm>
          <a:prstGeom prst="rect">
            <a:avLst/>
          </a:prstGeom>
        </p:spPr>
      </p:pic>
      <p:sp>
        <p:nvSpPr>
          <p:cNvPr id="8" name="Google Shape;213;p38">
            <a:extLst>
              <a:ext uri="{FF2B5EF4-FFF2-40B4-BE49-F238E27FC236}">
                <a16:creationId xmlns:a16="http://schemas.microsoft.com/office/drawing/2014/main" id="{9CE8CC74-E4E2-E09A-17A1-B04851000594}"/>
              </a:ext>
            </a:extLst>
          </p:cNvPr>
          <p:cNvSpPr txBox="1">
            <a:spLocks/>
          </p:cNvSpPr>
          <p:nvPr/>
        </p:nvSpPr>
        <p:spPr>
          <a:xfrm>
            <a:off x="1964850" y="4620116"/>
            <a:ext cx="5214300" cy="588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www.sscademy.com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8807F4-9B07-D2EE-8101-373A1A8F38DD}"/>
              </a:ext>
            </a:extLst>
          </p:cNvPr>
          <p:cNvSpPr/>
          <p:nvPr/>
        </p:nvSpPr>
        <p:spPr>
          <a:xfrm>
            <a:off x="685800" y="626165"/>
            <a:ext cx="7504043" cy="3993951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A0E29D-90B6-3424-AEE9-0728977A5B89}"/>
              </a:ext>
            </a:extLst>
          </p:cNvPr>
          <p:cNvSpPr/>
          <p:nvPr/>
        </p:nvSpPr>
        <p:spPr>
          <a:xfrm>
            <a:off x="1580322" y="2580529"/>
            <a:ext cx="1351722" cy="155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923019-2272-1F7B-67F7-2F6635FBB524}"/>
              </a:ext>
            </a:extLst>
          </p:cNvPr>
          <p:cNvSpPr/>
          <p:nvPr/>
        </p:nvSpPr>
        <p:spPr>
          <a:xfrm>
            <a:off x="3782666" y="1073511"/>
            <a:ext cx="1351722" cy="155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A2DE93-C095-B713-8E18-1BB9357AFF5D}"/>
              </a:ext>
            </a:extLst>
          </p:cNvPr>
          <p:cNvSpPr/>
          <p:nvPr/>
        </p:nvSpPr>
        <p:spPr>
          <a:xfrm>
            <a:off x="6130774" y="2608870"/>
            <a:ext cx="1351722" cy="155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36F06-4A23-2D9A-292E-66E83E66F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46" y="2617329"/>
            <a:ext cx="874929" cy="619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629E94-6660-C60F-8ED8-FB13F0843881}"/>
              </a:ext>
            </a:extLst>
          </p:cNvPr>
          <p:cNvSpPr/>
          <p:nvPr/>
        </p:nvSpPr>
        <p:spPr>
          <a:xfrm>
            <a:off x="1815446" y="3151682"/>
            <a:ext cx="9541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BF50C-4272-40BF-107D-C7F2CB18C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960" y="1166607"/>
            <a:ext cx="970849" cy="389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7697B-EE67-834A-A222-32DEAA05D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855" y="2740377"/>
            <a:ext cx="1177559" cy="304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99A08B-44E1-1B9E-EA7F-1D48A1558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654" y="3519109"/>
            <a:ext cx="865689" cy="4909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C7C963-7A4F-BCA3-9B9C-B77675B19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486" y="1735522"/>
            <a:ext cx="1158079" cy="656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99E643-4395-7A17-1D01-5ADB338EE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859" y="3232222"/>
            <a:ext cx="1236312" cy="7011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1A727A-1BF5-869E-8B28-FD068A148476}"/>
              </a:ext>
            </a:extLst>
          </p:cNvPr>
          <p:cNvSpPr/>
          <p:nvPr/>
        </p:nvSpPr>
        <p:spPr>
          <a:xfrm>
            <a:off x="5785982" y="1038724"/>
            <a:ext cx="278633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Server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E0B9E5-A894-0994-1CDD-139C40C1328F}"/>
              </a:ext>
            </a:extLst>
          </p:cNvPr>
          <p:cNvSpPr/>
          <p:nvPr/>
        </p:nvSpPr>
        <p:spPr>
          <a:xfrm>
            <a:off x="3967213" y="3426013"/>
            <a:ext cx="932118" cy="550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Network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ECF9040-427A-57EF-9B0A-8478AB050414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059599" y="3022942"/>
            <a:ext cx="801998" cy="4143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AAD79-6874-25C9-2C3F-04D8A7237CDF}"/>
              </a:ext>
            </a:extLst>
          </p:cNvPr>
          <p:cNvCxnSpPr>
            <a:cxnSpLocks/>
          </p:cNvCxnSpPr>
          <p:nvPr/>
        </p:nvCxnSpPr>
        <p:spPr>
          <a:xfrm>
            <a:off x="2976252" y="3695242"/>
            <a:ext cx="100531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E5E0BF-D3C1-5546-7D48-EE9D44D2381C}"/>
              </a:ext>
            </a:extLst>
          </p:cNvPr>
          <p:cNvCxnSpPr>
            <a:cxnSpLocks/>
          </p:cNvCxnSpPr>
          <p:nvPr/>
        </p:nvCxnSpPr>
        <p:spPr>
          <a:xfrm flipH="1" flipV="1">
            <a:off x="4929809" y="3695242"/>
            <a:ext cx="1288046" cy="94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0742B9-B59C-66A1-C72B-55A155FB6D17}"/>
              </a:ext>
            </a:extLst>
          </p:cNvPr>
          <p:cNvSpPr/>
          <p:nvPr/>
        </p:nvSpPr>
        <p:spPr>
          <a:xfrm>
            <a:off x="1601129" y="2120487"/>
            <a:ext cx="13035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</a:t>
            </a:r>
            <a:r>
              <a:rPr lang="en-US" sz="1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Tomcat </a:t>
            </a:r>
            <a:br>
              <a:rPr lang="en-US" sz="1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  <a:endParaRPr lang="en-US" sz="12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1920CE-3380-6E5D-3010-EADFFA7C6879}"/>
              </a:ext>
            </a:extLst>
          </p:cNvPr>
          <p:cNvSpPr/>
          <p:nvPr/>
        </p:nvSpPr>
        <p:spPr>
          <a:xfrm>
            <a:off x="4138366" y="643223"/>
            <a:ext cx="8483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 </a:t>
            </a:r>
            <a:b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EDFE2F-1CE2-3F1E-657E-107F2EBE0B18}"/>
              </a:ext>
            </a:extLst>
          </p:cNvPr>
          <p:cNvSpPr/>
          <p:nvPr/>
        </p:nvSpPr>
        <p:spPr>
          <a:xfrm>
            <a:off x="6362604" y="2172290"/>
            <a:ext cx="8483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MariaDB</a:t>
            </a:r>
            <a:b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4542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43C8C-C789-8E9C-B8D0-85E0588CE7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93841" y="803696"/>
            <a:ext cx="4908692" cy="381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-1672247" y="4812"/>
            <a:ext cx="5454913" cy="550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Containers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14A71-A6CF-5C54-F50A-3FFC6278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34" y="0"/>
            <a:ext cx="2244666" cy="844086"/>
          </a:xfrm>
          <a:prstGeom prst="rect">
            <a:avLst/>
          </a:prstGeom>
        </p:spPr>
      </p:pic>
      <p:sp>
        <p:nvSpPr>
          <p:cNvPr id="8" name="Google Shape;213;p38">
            <a:extLst>
              <a:ext uri="{FF2B5EF4-FFF2-40B4-BE49-F238E27FC236}">
                <a16:creationId xmlns:a16="http://schemas.microsoft.com/office/drawing/2014/main" id="{9CE8CC74-E4E2-E09A-17A1-B04851000594}"/>
              </a:ext>
            </a:extLst>
          </p:cNvPr>
          <p:cNvSpPr txBox="1">
            <a:spLocks/>
          </p:cNvSpPr>
          <p:nvPr/>
        </p:nvSpPr>
        <p:spPr>
          <a:xfrm>
            <a:off x="1964850" y="4620116"/>
            <a:ext cx="5214300" cy="588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www.sscademy.com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006A1-EA0B-ACA8-885D-5AC61E7895C9}"/>
              </a:ext>
            </a:extLst>
          </p:cNvPr>
          <p:cNvSpPr txBox="1"/>
          <p:nvPr/>
        </p:nvSpPr>
        <p:spPr>
          <a:xfrm>
            <a:off x="316440" y="1091231"/>
            <a:ext cx="843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Containers can be archived which we call as Image or container Image. Which we can ship it. The image which you have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Used on your local machine can be able to run on any environment like DEV, PRE-PROD, PROD.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One such tool which we can use to create containers is Docker.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D4976D-7DE9-A888-9A67-767003FB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958" y="2173795"/>
            <a:ext cx="1287150" cy="724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76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43C8C-C789-8E9C-B8D0-85E0588CE7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93841" y="803696"/>
            <a:ext cx="4908692" cy="381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endParaRPr lang="en-US" sz="16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-1452797" y="172611"/>
            <a:ext cx="9474464" cy="550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</a:rPr>
              <a:t>Difference Between Docker and Virtualisation</a:t>
            </a: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14A71-A6CF-5C54-F50A-3FFC6278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34" y="0"/>
            <a:ext cx="2244666" cy="844086"/>
          </a:xfrm>
          <a:prstGeom prst="rect">
            <a:avLst/>
          </a:prstGeom>
        </p:spPr>
      </p:pic>
      <p:sp>
        <p:nvSpPr>
          <p:cNvPr id="8" name="Google Shape;213;p38">
            <a:extLst>
              <a:ext uri="{FF2B5EF4-FFF2-40B4-BE49-F238E27FC236}">
                <a16:creationId xmlns:a16="http://schemas.microsoft.com/office/drawing/2014/main" id="{9CE8CC74-E4E2-E09A-17A1-B04851000594}"/>
              </a:ext>
            </a:extLst>
          </p:cNvPr>
          <p:cNvSpPr txBox="1">
            <a:spLocks/>
          </p:cNvSpPr>
          <p:nvPr/>
        </p:nvSpPr>
        <p:spPr>
          <a:xfrm>
            <a:off x="1964850" y="4620116"/>
            <a:ext cx="5214300" cy="588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www.sscademy.com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B1A9A-6C8E-2F79-C3C6-FB14854C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02" y="1013861"/>
            <a:ext cx="6569765" cy="3325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647FE-C601-ABFD-1C48-4C13D3436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642" y="2028910"/>
            <a:ext cx="643575" cy="362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19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6AEDDB-F96C-95C8-A12A-31D6B4856F3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127230-E7A1-E029-5B30-DD3AA6E5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3" y="0"/>
            <a:ext cx="51435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FA983B-01CD-A090-6A7E-9FAB49F9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26" y="0"/>
            <a:ext cx="5143500" cy="5143500"/>
          </a:xfrm>
          <a:prstGeom prst="rect">
            <a:avLst/>
          </a:prstGeom>
        </p:spPr>
      </p:pic>
      <p:sp>
        <p:nvSpPr>
          <p:cNvPr id="6" name="Google Shape;213;p38">
            <a:extLst>
              <a:ext uri="{FF2B5EF4-FFF2-40B4-BE49-F238E27FC236}">
                <a16:creationId xmlns:a16="http://schemas.microsoft.com/office/drawing/2014/main" id="{9AF7C04B-A147-02DF-8605-238D238A52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13221" y="2047593"/>
            <a:ext cx="4917558" cy="946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QUESTION &amp; ANSWERS</a:t>
            </a:r>
            <a:endParaRPr sz="3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E6ABF-ECF9-88D3-59FD-FE95B01A8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334" y="0"/>
            <a:ext cx="2244666" cy="844086"/>
          </a:xfrm>
          <a:prstGeom prst="rect">
            <a:avLst/>
          </a:prstGeom>
        </p:spPr>
      </p:pic>
      <p:sp>
        <p:nvSpPr>
          <p:cNvPr id="8" name="Google Shape;213;p38">
            <a:extLst>
              <a:ext uri="{FF2B5EF4-FFF2-40B4-BE49-F238E27FC236}">
                <a16:creationId xmlns:a16="http://schemas.microsoft.com/office/drawing/2014/main" id="{4C3B8FFE-B41A-6859-9D0E-48890E885BC9}"/>
              </a:ext>
            </a:extLst>
          </p:cNvPr>
          <p:cNvSpPr txBox="1">
            <a:spLocks/>
          </p:cNvSpPr>
          <p:nvPr/>
        </p:nvSpPr>
        <p:spPr>
          <a:xfrm>
            <a:off x="1964850" y="4620116"/>
            <a:ext cx="5214300" cy="5882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www.sscademy.com</a:t>
            </a:r>
          </a:p>
        </p:txBody>
      </p:sp>
    </p:spTree>
    <p:extLst>
      <p:ext uri="{BB962C8B-B14F-4D97-AF65-F5344CB8AC3E}">
        <p14:creationId xmlns:p14="http://schemas.microsoft.com/office/powerpoint/2010/main" val="31111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4D92DB-20D1-ABD2-5B83-196A10B411C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D481C-2745-28AE-955C-4DAE1644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3" y="0"/>
            <a:ext cx="514350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94D490-5FB2-B9C2-BB5A-1932554FE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26" y="0"/>
            <a:ext cx="5143500" cy="5143500"/>
          </a:xfrm>
          <a:prstGeom prst="rect">
            <a:avLst/>
          </a:prstGeom>
        </p:spPr>
      </p:pic>
      <p:sp>
        <p:nvSpPr>
          <p:cNvPr id="4" name="Google Shape;213;p38">
            <a:extLst>
              <a:ext uri="{FF2B5EF4-FFF2-40B4-BE49-F238E27FC236}">
                <a16:creationId xmlns:a16="http://schemas.microsoft.com/office/drawing/2014/main" id="{4ABA534C-565E-F0BA-27E6-FEE62C5D7B4D}"/>
              </a:ext>
            </a:extLst>
          </p:cNvPr>
          <p:cNvSpPr txBox="1">
            <a:spLocks/>
          </p:cNvSpPr>
          <p:nvPr/>
        </p:nvSpPr>
        <p:spPr>
          <a:xfrm>
            <a:off x="3164152" y="1590427"/>
            <a:ext cx="4353063" cy="154394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l"/>
            <a:r>
              <a:rPr lang="en-US" sz="2800" b="0" dirty="0">
                <a:solidFill>
                  <a:schemeClr val="bg1"/>
                </a:solidFill>
              </a:rPr>
              <a:t>sales@sscademy.com</a:t>
            </a:r>
          </a:p>
          <a:p>
            <a:pPr algn="l"/>
            <a:endParaRPr lang="en-US" sz="2800" b="0" dirty="0">
              <a:solidFill>
                <a:schemeClr val="bg1"/>
              </a:solidFill>
            </a:endParaRPr>
          </a:p>
          <a:p>
            <a:pPr algn="l"/>
            <a:r>
              <a:rPr lang="en-US" sz="2800" b="0" dirty="0">
                <a:solidFill>
                  <a:schemeClr val="bg1"/>
                </a:solidFill>
              </a:rPr>
              <a:t>www.sscademy.com</a:t>
            </a:r>
          </a:p>
          <a:p>
            <a:pPr algn="l"/>
            <a:endParaRPr lang="en-US" sz="2800" b="0" dirty="0">
              <a:solidFill>
                <a:schemeClr val="bg1"/>
              </a:solidFill>
            </a:endParaRPr>
          </a:p>
          <a:p>
            <a:pPr algn="l"/>
            <a:r>
              <a:rPr lang="en-US" sz="2800" b="0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0" dirty="0">
                <a:solidFill>
                  <a:schemeClr val="bg1"/>
                </a:solidFill>
              </a:rPr>
              <a:t>918296373001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3DDCC5-D9EB-6F01-5418-C2F0884E6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gdsherpa"/>
              </a:rPr>
              <a:t>sales@sscademy.com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213;p38">
            <a:extLst>
              <a:ext uri="{FF2B5EF4-FFF2-40B4-BE49-F238E27FC236}">
                <a16:creationId xmlns:a16="http://schemas.microsoft.com/office/drawing/2014/main" id="{49FF05ED-0E2D-FC1E-4470-8D47A91FD56A}"/>
              </a:ext>
            </a:extLst>
          </p:cNvPr>
          <p:cNvSpPr txBox="1">
            <a:spLocks/>
          </p:cNvSpPr>
          <p:nvPr/>
        </p:nvSpPr>
        <p:spPr>
          <a:xfrm>
            <a:off x="1105788" y="-2224"/>
            <a:ext cx="7623544" cy="84219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  <a:defRPr sz="36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Exo 2"/>
              <a:buNone/>
              <a:defRPr sz="6500" b="0" i="0" u="none" strike="noStrike" cap="none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l"/>
            <a:r>
              <a:rPr lang="en-US" sz="4000" dirty="0">
                <a:solidFill>
                  <a:schemeClr val="bg1"/>
                </a:solidFill>
              </a:rPr>
              <a:t>Contact us for more 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3537-B268-FA96-B4EF-79932113B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198" y="2496423"/>
            <a:ext cx="592953" cy="592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0A7038-1F3D-4492-C30F-701467F56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730" y="1772904"/>
            <a:ext cx="536648" cy="354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691B5D-9956-BC7D-9A83-269F9BB2F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499" y="3384783"/>
            <a:ext cx="480348" cy="4803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47473</TotalTime>
  <Words>183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Exo 2</vt:lpstr>
      <vt:lpstr>Nunito Light</vt:lpstr>
      <vt:lpstr>Arial</vt:lpstr>
      <vt:lpstr>Roboto Condensed Light</vt:lpstr>
      <vt:lpstr>gdsherpa</vt:lpstr>
      <vt:lpstr>Wingdings</vt:lpstr>
      <vt:lpstr>Fira Sans Extra Condensed Medium</vt:lpstr>
      <vt:lpstr>Proxima Nova Semibold</vt:lpstr>
      <vt:lpstr>Proxima Nova</vt:lpstr>
      <vt:lpstr>Arial</vt:lpstr>
      <vt:lpstr>Tech Newsletter XL by Slidesgo</vt:lpstr>
      <vt:lpstr>Slidesgo Final Pages</vt:lpstr>
      <vt:lpstr>PowerPoint Presentation</vt:lpstr>
      <vt:lpstr>Topics</vt:lpstr>
      <vt:lpstr>Linux Server</vt:lpstr>
      <vt:lpstr>Isolation</vt:lpstr>
      <vt:lpstr>Containers</vt:lpstr>
      <vt:lpstr>Containers </vt:lpstr>
      <vt:lpstr>Difference Between Docker and Virtualisation</vt:lpstr>
      <vt:lpstr>QUESTION &amp;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INFORMATION MODELLING</dc:title>
  <dc:creator>My Pc</dc:creator>
  <cp:lastModifiedBy>Syed Safi</cp:lastModifiedBy>
  <cp:revision>503</cp:revision>
  <dcterms:modified xsi:type="dcterms:W3CDTF">2022-12-30T16:12:57Z</dcterms:modified>
</cp:coreProperties>
</file>