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DEA2F-37B3-2F0D-3584-EDD0092A1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21263-FA53-B4ED-0EB3-2CBCB8F61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1B086-5582-7587-F3BD-1336502F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411-9AA9-4FB2-869E-DEB298583309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A25C9-7325-52FA-6F31-9668C233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DF16A-2FCE-03DE-7750-9BCAEB54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39F5-F142-476A-9332-1021E714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91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32E0-6FB7-C9E1-F5A3-7B58D757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B5AAF-78F5-9973-6452-B7D16D30A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B4302-2C54-6F4D-067D-1F3F341D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411-9AA9-4FB2-869E-DEB298583309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2061C-0C68-5E65-E797-FBF678DE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A69F9-DD16-F3C9-854F-DA188219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39F5-F142-476A-9332-1021E714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3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16862-6F4B-E4A1-03DF-564668EB1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70373-12F8-0F4F-B0C7-04C6D9107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08FD9-F814-029A-6D4D-93370F51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411-9AA9-4FB2-869E-DEB298583309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E00A0-D97E-79FE-197C-A890E7BA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E27BF-D3F4-CEDE-7F8A-025A3AE0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39F5-F142-476A-9332-1021E714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5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C4DE-6C1E-941D-F439-35E3563E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B80DB-A765-6D2B-6A83-E4EBFF45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5952-03A8-0135-D287-B3176FF6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411-9AA9-4FB2-869E-DEB298583309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E40FE-F48C-8163-F12A-74FEE2A5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BD729-2E2C-08A6-6045-05EA985F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39F5-F142-476A-9332-1021E714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09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001C-EC09-3D04-F607-48D34BDE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80D22-DDB0-BB28-901F-EA10BB884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842D4-D5B1-87CE-6158-F2DB1159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411-9AA9-4FB2-869E-DEB298583309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459D6-B294-C17C-D9FC-73D94053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0E6F-84FA-8E56-ECAC-53C4B872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39F5-F142-476A-9332-1021E714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0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F0E6-3221-19CC-2F37-1DE55A91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23B0-B804-8FD7-8C3F-075FF285C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EA8D1-79D5-19BD-A054-E5B8CC469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56DE16-01E1-3FE8-232A-C6984B6C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411-9AA9-4FB2-869E-DEB298583309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77453-2E91-46EB-8711-81BEB3CF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490BF-0DAA-8338-DFDE-4D573C68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39F5-F142-476A-9332-1021E714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00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4F82-B187-DEFC-93C3-F1493B1E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C168D-E362-2524-E4FC-16A1DFB80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9FFA9-9BA0-D9BC-BF8D-CA8C6965E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CAF07-B95C-5231-265B-DA801CB9A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1F096-38FC-3450-F03A-1359F9CC5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6F9BD-1214-C67A-B0DA-FF6D0E04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411-9AA9-4FB2-869E-DEB298583309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F70E6-92D6-CCF9-9560-BE7FCE12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E0AE20-BD6D-6AD2-6FDE-14154809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39F5-F142-476A-9332-1021E714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5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96E6-6F29-8463-D004-0A2BD672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91F7C-730F-E5E0-D5BC-34A56B5A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411-9AA9-4FB2-869E-DEB298583309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55A1F-748F-9859-9A97-26276827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48600-5E17-2676-CD2C-CF7128C5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39F5-F142-476A-9332-1021E714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8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746E1-A4BB-E3D7-98AF-52DD0DA28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411-9AA9-4FB2-869E-DEB298583309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04F5F-120F-C738-E2D1-CB3A8E42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F92DD-CF1B-3DFC-59A3-AC3A0F5A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39F5-F142-476A-9332-1021E714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8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5934-EF4E-F428-CE82-8FCE74E1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653D3-D91C-3F11-78C1-3C55F605D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56826-02AB-C851-1828-77CB43AC3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78258-44F0-A3DC-0945-139EA8156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411-9AA9-4FB2-869E-DEB298583309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A8DF2-B81D-30D8-7308-C9F8290A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E8B83-0AC6-431D-313D-1AB06546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39F5-F142-476A-9332-1021E714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9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E13F-9261-6051-BCD4-BF34A813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5CC6D-622B-F021-F02B-02BC7BE51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8E664-2C93-211F-3252-EBAB0E45F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1018A-CD9F-376B-8C58-91CCEE44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99411-9AA9-4FB2-869E-DEB298583309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6C988-FB3A-57A5-4DB3-3C2DF559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9D686-A3E5-8C94-46C3-8E874330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B39F5-F142-476A-9332-1021E714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8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8C5C8F-4BE1-261C-1C12-8FCCA7F1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F2EEE-1E36-A0E9-5849-9CDCE2CAA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ABFDB-7459-63DA-3F3B-70EF78A29C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99411-9AA9-4FB2-869E-DEB298583309}" type="datetimeFigureOut">
              <a:rPr lang="en-US" smtClean="0"/>
              <a:t>18-Aug-24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464AF-A293-04C4-6B9C-B11E4876E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FFE7D-55E4-0B80-ED15-2D7020094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B39F5-F142-476A-9332-1021E714F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7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A9C8B3-FB91-BF4D-12F4-626D939C2036}"/>
              </a:ext>
            </a:extLst>
          </p:cNvPr>
          <p:cNvSpPr/>
          <p:nvPr/>
        </p:nvSpPr>
        <p:spPr>
          <a:xfrm>
            <a:off x="2267712" y="1450848"/>
            <a:ext cx="1436077" cy="729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LCD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C0A8E2-C2A9-E842-B848-2D8A9411C37D}"/>
              </a:ext>
            </a:extLst>
          </p:cNvPr>
          <p:cNvSpPr/>
          <p:nvPr/>
        </p:nvSpPr>
        <p:spPr>
          <a:xfrm>
            <a:off x="8903321" y="1431036"/>
            <a:ext cx="1493520" cy="682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EB622D-6732-ED43-93E1-ECEA740D8963}"/>
              </a:ext>
            </a:extLst>
          </p:cNvPr>
          <p:cNvSpPr/>
          <p:nvPr/>
        </p:nvSpPr>
        <p:spPr>
          <a:xfrm>
            <a:off x="7243854" y="1450848"/>
            <a:ext cx="1493520" cy="682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Trigger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BF061B-53D6-E87D-D69E-F5FF22302155}"/>
              </a:ext>
            </a:extLst>
          </p:cNvPr>
          <p:cNvSpPr/>
          <p:nvPr/>
        </p:nvSpPr>
        <p:spPr>
          <a:xfrm>
            <a:off x="1658112" y="3215640"/>
            <a:ext cx="3145536" cy="682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Protection</a:t>
            </a:r>
            <a:endParaRPr lang="vi-VN"/>
          </a:p>
          <a:p>
            <a:pPr algn="ctr"/>
            <a:r>
              <a:rPr lang="vi-VN"/>
              <a:t>Temp, Batt, kick back, 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A84391E-75A1-77B7-5974-895E78F33AD3}"/>
              </a:ext>
            </a:extLst>
          </p:cNvPr>
          <p:cNvSpPr/>
          <p:nvPr/>
        </p:nvSpPr>
        <p:spPr>
          <a:xfrm>
            <a:off x="7243854" y="2346605"/>
            <a:ext cx="1493520" cy="682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A9BFC2F-5D4C-C1AA-9D9C-96FC328DE982}"/>
              </a:ext>
            </a:extLst>
          </p:cNvPr>
          <p:cNvSpPr/>
          <p:nvPr/>
        </p:nvSpPr>
        <p:spPr>
          <a:xfrm>
            <a:off x="7330553" y="3154680"/>
            <a:ext cx="1493520" cy="682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buzzer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03C408-9A8C-4DAB-63B9-296AD43353FC}"/>
              </a:ext>
            </a:extLst>
          </p:cNvPr>
          <p:cNvSpPr/>
          <p:nvPr/>
        </p:nvSpPr>
        <p:spPr>
          <a:xfrm>
            <a:off x="8960764" y="2242792"/>
            <a:ext cx="1436077" cy="729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Button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5654F5-37F8-A241-C918-0F5BAF7B228A}"/>
              </a:ext>
            </a:extLst>
          </p:cNvPr>
          <p:cNvCxnSpPr>
            <a:cxnSpLocks/>
          </p:cNvCxnSpPr>
          <p:nvPr/>
        </p:nvCxnSpPr>
        <p:spPr>
          <a:xfrm>
            <a:off x="5961888" y="627888"/>
            <a:ext cx="0" cy="51755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5DEAA2-A4E4-C2C2-D24E-CD8C3F21D3E0}"/>
              </a:ext>
            </a:extLst>
          </p:cNvPr>
          <p:cNvCxnSpPr>
            <a:cxnSpLocks/>
          </p:cNvCxnSpPr>
          <p:nvPr/>
        </p:nvCxnSpPr>
        <p:spPr>
          <a:xfrm flipH="1">
            <a:off x="1328928" y="1188720"/>
            <a:ext cx="982065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3BB015A-BAFF-8905-6B9B-1C4B2F321407}"/>
              </a:ext>
            </a:extLst>
          </p:cNvPr>
          <p:cNvSpPr/>
          <p:nvPr/>
        </p:nvSpPr>
        <p:spPr>
          <a:xfrm>
            <a:off x="2151888" y="2289878"/>
            <a:ext cx="1493520" cy="682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Sensor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A2FA3F-8A92-6784-8701-B43F1F10144D}"/>
              </a:ext>
            </a:extLst>
          </p:cNvPr>
          <p:cNvSpPr txBox="1"/>
          <p:nvPr/>
        </p:nvSpPr>
        <p:spPr>
          <a:xfrm>
            <a:off x="7835026" y="383883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3600" b="1">
                <a:latin typeface="+mj-lt"/>
              </a:rPr>
              <a:t>100Hz</a:t>
            </a:r>
            <a:endParaRPr lang="en-US" sz="3600" b="1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60ED11-810C-4871-471A-F14588615794}"/>
              </a:ext>
            </a:extLst>
          </p:cNvPr>
          <p:cNvSpPr txBox="1"/>
          <p:nvPr/>
        </p:nvSpPr>
        <p:spPr>
          <a:xfrm>
            <a:off x="2534893" y="300074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latin typeface="+mj-lt"/>
              </a:rPr>
              <a:t>1Hz</a:t>
            </a:r>
          </a:p>
        </p:txBody>
      </p:sp>
    </p:spTree>
    <p:extLst>
      <p:ext uri="{BB962C8B-B14F-4D97-AF65-F5344CB8AC3E}">
        <p14:creationId xmlns:p14="http://schemas.microsoft.com/office/powerpoint/2010/main" val="185049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22E9C9D-3D1B-95EE-E335-D15843AC68C4}"/>
              </a:ext>
            </a:extLst>
          </p:cNvPr>
          <p:cNvSpPr/>
          <p:nvPr/>
        </p:nvSpPr>
        <p:spPr>
          <a:xfrm>
            <a:off x="6096000" y="1993243"/>
            <a:ext cx="1436077" cy="729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LCD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C20F2E-6C3B-5A1E-367B-DC6B81E24435}"/>
              </a:ext>
            </a:extLst>
          </p:cNvPr>
          <p:cNvSpPr/>
          <p:nvPr/>
        </p:nvSpPr>
        <p:spPr>
          <a:xfrm>
            <a:off x="1672287" y="820694"/>
            <a:ext cx="1493520" cy="682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Trigger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9E4024-76C2-5CC1-A29C-A8EB79B157E5}"/>
              </a:ext>
            </a:extLst>
          </p:cNvPr>
          <p:cNvSpPr/>
          <p:nvPr/>
        </p:nvSpPr>
        <p:spPr>
          <a:xfrm>
            <a:off x="6038557" y="820694"/>
            <a:ext cx="1493520" cy="682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ESC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80EFB2-6C5A-B1ED-25B6-731E1DF0E461}"/>
              </a:ext>
            </a:extLst>
          </p:cNvPr>
          <p:cNvSpPr/>
          <p:nvPr/>
        </p:nvSpPr>
        <p:spPr>
          <a:xfrm>
            <a:off x="6067278" y="3212879"/>
            <a:ext cx="1493520" cy="682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0D0ADB-F75E-DBB6-9D14-732F5E7C7AD6}"/>
              </a:ext>
            </a:extLst>
          </p:cNvPr>
          <p:cNvSpPr/>
          <p:nvPr/>
        </p:nvSpPr>
        <p:spPr>
          <a:xfrm>
            <a:off x="6096000" y="4044053"/>
            <a:ext cx="1493520" cy="682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buzzer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D66CB9-87D4-4882-9ACE-D5781A32AB15}"/>
              </a:ext>
            </a:extLst>
          </p:cNvPr>
          <p:cNvSpPr/>
          <p:nvPr/>
        </p:nvSpPr>
        <p:spPr>
          <a:xfrm>
            <a:off x="1701008" y="3212879"/>
            <a:ext cx="1493520" cy="6827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Sensor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179798-0ECB-97B2-AC89-D29B626E29E8}"/>
              </a:ext>
            </a:extLst>
          </p:cNvPr>
          <p:cNvSpPr/>
          <p:nvPr/>
        </p:nvSpPr>
        <p:spPr>
          <a:xfrm>
            <a:off x="1729730" y="1993243"/>
            <a:ext cx="1436077" cy="729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Button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11C5E3-6090-BDD5-89D1-31B5C3927F2E}"/>
              </a:ext>
            </a:extLst>
          </p:cNvPr>
          <p:cNvSpPr/>
          <p:nvPr/>
        </p:nvSpPr>
        <p:spPr>
          <a:xfrm>
            <a:off x="3643957" y="820694"/>
            <a:ext cx="2068221" cy="30749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ESP32</a:t>
            </a:r>
          </a:p>
        </p:txBody>
      </p:sp>
    </p:spTree>
    <p:extLst>
      <p:ext uri="{BB962C8B-B14F-4D97-AF65-F5344CB8AC3E}">
        <p14:creationId xmlns:p14="http://schemas.microsoft.com/office/powerpoint/2010/main" val="365630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Quang Tran</dc:creator>
  <cp:lastModifiedBy>Quang Tran</cp:lastModifiedBy>
  <cp:revision>9</cp:revision>
  <dcterms:created xsi:type="dcterms:W3CDTF">2024-08-17T16:49:38Z</dcterms:created>
  <dcterms:modified xsi:type="dcterms:W3CDTF">2024-08-18T03:51:34Z</dcterms:modified>
</cp:coreProperties>
</file>