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3b819e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3b819e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3b819e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3b819e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3b819ee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3b819ee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3b819ee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3b819ee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3b819ee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3b819ee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3b819ee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3b819e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3b819ee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03b819ee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3b819ee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3b819ee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3b819ee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3b819ee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3b819ee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3b819ee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3b819e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3b819e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3b819ee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3b819ee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3b819ee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3b819ee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3b819ee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3b819ee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3b819ee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3b819ee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03b819ee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03b819ee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3b819ee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03b819ee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3b819e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3b819e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3b819ee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3b819e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3b819ee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3b819ee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3b819e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3b819e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3b819e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3b819e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3b819ee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03b819ee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3b819ee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3b819ee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They Default?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and Cloud ETL project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Quaid Scrivens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Logistic Regression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 Nearest Neighbor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Decision Tree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Random Forest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Extremely Randomized Trees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Microsoft Azure Automated ML</a:t>
            </a:r>
            <a:endParaRPr sz="19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94" y="2078875"/>
            <a:ext cx="4197705" cy="29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636950" y="1721875"/>
            <a:ext cx="2816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Will Default on Next CC Bill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25" y="1137125"/>
            <a:ext cx="4868699" cy="37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Classifier Scores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00" y="1399450"/>
            <a:ext cx="3249450" cy="36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5" y="2078875"/>
            <a:ext cx="3636925" cy="8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375" y="1229650"/>
            <a:ext cx="5600400" cy="3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Parameters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41550"/>
            <a:ext cx="75057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Confusion Matrix</a:t>
            </a:r>
            <a:endParaRPr b="1" sz="18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474" y="804900"/>
            <a:ext cx="5512200" cy="3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86" y="2756775"/>
            <a:ext cx="323345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Random Forest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Lower Variance / Higher Bias</a:t>
            </a:r>
            <a:endParaRPr b="1" sz="23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8867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 Automated ML 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Load data to cloud platform.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Configure run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View Results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Azure: configuring run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1500"/>
            <a:ext cx="4720376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375" y="1751800"/>
            <a:ext cx="4423626" cy="25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Azure: results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1970000"/>
            <a:ext cx="8375954" cy="31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To predict one’s </a:t>
            </a:r>
            <a:r>
              <a:rPr lang="en" sz="1900"/>
              <a:t>likelihood</a:t>
            </a:r>
            <a:r>
              <a:rPr lang="en" sz="1900"/>
              <a:t> of defaulting on their next credit card payment, in order to help banks better manage their risk.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Azure: confusion Matrix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902524"/>
            <a:ext cx="4666401" cy="261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350" y="1902525"/>
            <a:ext cx="4236649" cy="28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1018125" y="4522050"/>
            <a:ext cx="319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72% True positive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84% True negative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to SQL: Transformation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1853850"/>
            <a:ext cx="3633081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725" y="2610108"/>
            <a:ext cx="5035276" cy="209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Load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9600"/>
            <a:ext cx="8839201" cy="212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8575"/>
            <a:ext cx="8839201" cy="31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PGAdmin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250" y="1623075"/>
            <a:ext cx="5560749" cy="35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729450" y="57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Disproportional target column may cause unsatisfactory results.</a:t>
            </a:r>
            <a:endParaRPr sz="1500"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0" y="2037475"/>
            <a:ext cx="3685426" cy="25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4098925" y="2089125"/>
            <a:ext cx="26709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Such data can result in poor feature importance and low accuracy.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do differently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into ways to handle imbalanced data for classification problems.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Ex. Random oversampling of the minority and increasing the test size for ‘train test split.’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Data source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Data cleaning/Transformation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Loading to AWS S3 bucket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Build ML models and compare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Outline most effective models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Load data to AWS Database</a:t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27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880525"/>
            <a:ext cx="76887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Includes: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Marital</a:t>
            </a:r>
            <a:r>
              <a:rPr lang="en" sz="1600"/>
              <a:t> 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Education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CC Limit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months of CC payment 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months of CC bills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months of CC payments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 status for 7th month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50" y="906350"/>
            <a:ext cx="3016800" cy="9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40225" y="2026000"/>
            <a:ext cx="173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Remove entries that don’t make sense.</a:t>
            </a:r>
            <a:endParaRPr sz="17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19" y="0"/>
            <a:ext cx="62182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For Education: 1 = High School, 2 = Bachelors, 3 = Graduate School, 4 = Other</a:t>
            </a:r>
            <a:endParaRPr sz="16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4225"/>
            <a:ext cx="8839202" cy="82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Transformation: Scaling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7"/>
            <a:ext cx="7414799" cy="14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Bucket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50" y="1853850"/>
            <a:ext cx="6314677" cy="3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