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5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8860C-4031-4B16-8FA8-270DF1AAE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8A2707-774B-4F99-9046-2DF747F22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E4CB3-31AF-447B-B950-E18C907BC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AB86-CFBA-4B66-8B45-B1AFB73CF945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47C794-FB36-4D99-B425-C996FDFF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775B5-45A0-4F4F-B8FE-22134810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FAA2-CEE5-4382-A9AA-AF278F856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50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4DF63-FC30-44F9-BFA4-F2FE88903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8D0833-053A-489A-879F-B872A41CF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9EC575-CDEB-4216-9AD4-39214605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AB86-CFBA-4B66-8B45-B1AFB73CF945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50C92-096A-4633-AC1E-5969E3CE4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28D4C7-C574-456D-8CA3-16D5C8401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FAA2-CEE5-4382-A9AA-AF278F856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09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755CB9-35CF-44F1-AA0B-FAA4BFFD7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40A5B0-A5FB-4446-B357-14A06CAD0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514DA-5659-4602-B7E5-2A8C219B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AB86-CFBA-4B66-8B45-B1AFB73CF945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49C9E4-C884-4F0F-B174-8F7EDD1EB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C2097-F90B-4D45-BFF6-4DB4C936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FAA2-CEE5-4382-A9AA-AF278F856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90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34E5D-2C6D-4D47-8372-DA96D0981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903C5C-95B5-42D9-84DC-06367CFE8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C71951-3694-452A-938C-84A902C5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AB86-CFBA-4B66-8B45-B1AFB73CF945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C08452-781F-47B4-9BB9-86B2D8E53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E3F03F-7526-4455-BA55-5987496C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FAA2-CEE5-4382-A9AA-AF278F856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27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12A30-CC98-4CCC-876A-07F1DEC0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779761-6B33-4C5A-BBC4-209C1BC50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119514-09BD-4081-AF2E-A7AFD9C82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AB86-CFBA-4B66-8B45-B1AFB73CF945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CD0E9C-A556-44C1-B500-AC5E57A7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7972B0-9C82-4B7B-824D-9BF5489B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FAA2-CEE5-4382-A9AA-AF278F856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84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E620B-1CF3-47BC-8E5A-9673A0ED9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619F4-3E9D-4204-940B-402CA5B79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A58B9B-CA7E-4284-8ACF-2BDB69904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CA6B35-07F3-407F-B3F1-3825158FE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AB86-CFBA-4B66-8B45-B1AFB73CF945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A7E8E2-C837-422B-8160-D7914901C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BF9736-266A-4F38-ADEC-565BF2FD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FAA2-CEE5-4382-A9AA-AF278F856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31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D1D70-F52C-4A50-A00A-8BE6F4301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F7C15C-3A56-4EFF-A211-21BC29CF4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DE27F5-121A-4A99-A783-346B84CD3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62C633-2302-4BEB-B494-EA4726F1C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8B5C0F-7D38-4366-9B3E-C1B939523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5101DB-D2C3-4096-9408-451809FD9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AB86-CFBA-4B66-8B45-B1AFB73CF945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1A7023-5CFB-4C54-8195-B9D67EE0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301F6E-F878-45AB-877C-8EE8B55B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FAA2-CEE5-4382-A9AA-AF278F856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5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99C42-D68E-4507-97E0-BDE2A367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8DD46B-F5C7-4744-9121-AF61C6D4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AB86-CFBA-4B66-8B45-B1AFB73CF945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658356-FF75-4DFA-A1EF-EB19E9B4F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43F288-F76A-4C9B-B545-6FE1A6CE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FAA2-CEE5-4382-A9AA-AF278F856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0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62E34E-6E41-410F-ACAD-F0B61E71E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AB86-CFBA-4B66-8B45-B1AFB73CF945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6F9CB1-3F05-4B47-B5B1-291202C93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15129E-53D2-4F21-98B6-C46E19DE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FAA2-CEE5-4382-A9AA-AF278F856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818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4D893-EAB8-4EBB-8D80-5E18BCFB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C4682D-F3E0-4CF0-98C6-98D37AE81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E217BD-D61A-48B1-8B72-C57B25629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90D273-90DC-431B-971E-B73343B2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AB86-CFBA-4B66-8B45-B1AFB73CF945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274554-7681-4DE1-AF2A-DF6266521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14AA8B-4F4C-44FE-A197-5ED31B84E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FAA2-CEE5-4382-A9AA-AF278F856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51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036DB-A59A-4C4F-B70F-0A86A507F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ED20B8-44B7-4557-BEA0-E42933C85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779F18-8CE7-4A64-A5E2-B2ACA86BE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E162CF-D9A7-4D78-BC73-C0787E79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AB86-CFBA-4B66-8B45-B1AFB73CF945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C7EB72-4271-4CA5-A628-C38E9A24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33A025-C28F-4683-A3D8-30F44E83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FAA2-CEE5-4382-A9AA-AF278F856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61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626C22-FBEA-4A40-B4C3-77767E35A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0EABA4-D788-4915-A454-55DEAB218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238C11-4B06-4E39-90C1-18D7C87AD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AB86-CFBA-4B66-8B45-B1AFB73CF945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C508FD-7DE2-4902-8CD3-10C8385A6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7C7D1-80A7-452C-BEAA-BDA36DD30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2FAA2-CEE5-4382-A9AA-AF278F856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68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8DBE556B-8CD4-4805-A94A-9CC00A724DF0}"/>
              </a:ext>
            </a:extLst>
          </p:cNvPr>
          <p:cNvSpPr/>
          <p:nvPr/>
        </p:nvSpPr>
        <p:spPr>
          <a:xfrm>
            <a:off x="1328257" y="1686703"/>
            <a:ext cx="1627464" cy="300369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71EDD006-B9F8-46B7-BFA0-5B48FBE561A9}"/>
              </a:ext>
            </a:extLst>
          </p:cNvPr>
          <p:cNvSpPr/>
          <p:nvPr/>
        </p:nvSpPr>
        <p:spPr>
          <a:xfrm rot="10800000">
            <a:off x="7754222" y="4881145"/>
            <a:ext cx="595618" cy="78856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59D7CC23-7492-41B5-B746-78F5B01D0687}"/>
              </a:ext>
            </a:extLst>
          </p:cNvPr>
          <p:cNvSpPr/>
          <p:nvPr/>
        </p:nvSpPr>
        <p:spPr>
          <a:xfrm rot="10800000">
            <a:off x="8059020" y="3879075"/>
            <a:ext cx="290820" cy="338284"/>
          </a:xfrm>
          <a:prstGeom prst="triangle">
            <a:avLst/>
          </a:prstGeom>
          <a:solidFill>
            <a:srgbClr val="C15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F9C9F3BA-33CF-4362-B993-4EB26D8CDCF6}"/>
              </a:ext>
            </a:extLst>
          </p:cNvPr>
          <p:cNvSpPr/>
          <p:nvPr/>
        </p:nvSpPr>
        <p:spPr>
          <a:xfrm rot="10800000">
            <a:off x="8274335" y="4241374"/>
            <a:ext cx="290820" cy="338284"/>
          </a:xfrm>
          <a:prstGeom prst="triangle">
            <a:avLst/>
          </a:prstGeom>
          <a:solidFill>
            <a:srgbClr val="C15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BC79A29-6B01-4C6F-B5CE-697F35A6BA78}"/>
              </a:ext>
            </a:extLst>
          </p:cNvPr>
          <p:cNvGrpSpPr/>
          <p:nvPr/>
        </p:nvGrpSpPr>
        <p:grpSpPr>
          <a:xfrm>
            <a:off x="4709011" y="2206305"/>
            <a:ext cx="2146161" cy="2288463"/>
            <a:chOff x="4709011" y="2206305"/>
            <a:chExt cx="2146161" cy="2288463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BEFA9B9-011F-4AE3-9513-320D5C3996AD}"/>
                </a:ext>
              </a:extLst>
            </p:cNvPr>
            <p:cNvGrpSpPr/>
            <p:nvPr/>
          </p:nvGrpSpPr>
          <p:grpSpPr>
            <a:xfrm>
              <a:off x="4896372" y="2367159"/>
              <a:ext cx="1728132" cy="2123682"/>
              <a:chOff x="4896372" y="2367159"/>
              <a:chExt cx="1728132" cy="2123682"/>
            </a:xfrm>
          </p:grpSpPr>
          <p:sp>
            <p:nvSpPr>
              <p:cNvPr id="14" name="사각형: 둥근 위쪽 모서리 13">
                <a:extLst>
                  <a:ext uri="{FF2B5EF4-FFF2-40B4-BE49-F238E27FC236}">
                    <a16:creationId xmlns:a16="http://schemas.microsoft.com/office/drawing/2014/main" id="{4EBE32C4-4C24-443C-BC1C-D4FF6058B6C5}"/>
                  </a:ext>
                </a:extLst>
              </p:cNvPr>
              <p:cNvSpPr/>
              <p:nvPr/>
            </p:nvSpPr>
            <p:spPr>
              <a:xfrm>
                <a:off x="4896372" y="2367159"/>
                <a:ext cx="1728132" cy="212368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48DECAA6-E406-4903-AEF5-3B73BFF22C8E}"/>
                  </a:ext>
                </a:extLst>
              </p:cNvPr>
              <p:cNvGrpSpPr/>
              <p:nvPr/>
            </p:nvGrpSpPr>
            <p:grpSpPr>
              <a:xfrm>
                <a:off x="5497583" y="3173976"/>
                <a:ext cx="525712" cy="561854"/>
                <a:chOff x="5424878" y="3188552"/>
                <a:chExt cx="671122" cy="717260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B01B4037-7D65-4179-B9A1-3D7EFDFB892F}"/>
                    </a:ext>
                  </a:extLst>
                </p:cNvPr>
                <p:cNvGrpSpPr/>
                <p:nvPr/>
              </p:nvGrpSpPr>
              <p:grpSpPr>
                <a:xfrm>
                  <a:off x="5424878" y="3188552"/>
                  <a:ext cx="671122" cy="717260"/>
                  <a:chOff x="6778304" y="3110218"/>
                  <a:chExt cx="805344" cy="1275128"/>
                </a:xfrm>
              </p:grpSpPr>
              <p:sp>
                <p:nvSpPr>
                  <p:cNvPr id="7" name="이등변 삼각형 6">
                    <a:extLst>
                      <a:ext uri="{FF2B5EF4-FFF2-40B4-BE49-F238E27FC236}">
                        <a16:creationId xmlns:a16="http://schemas.microsoft.com/office/drawing/2014/main" id="{7A9CC291-B5BA-4E60-8ACB-AB0CF1322F08}"/>
                      </a:ext>
                    </a:extLst>
                  </p:cNvPr>
                  <p:cNvSpPr/>
                  <p:nvPr/>
                </p:nvSpPr>
                <p:spPr>
                  <a:xfrm>
                    <a:off x="6778304" y="3110218"/>
                    <a:ext cx="805344" cy="637564"/>
                  </a:xfrm>
                  <a:prstGeom prst="triangle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" name="이등변 삼각형 7">
                    <a:extLst>
                      <a:ext uri="{FF2B5EF4-FFF2-40B4-BE49-F238E27FC236}">
                        <a16:creationId xmlns:a16="http://schemas.microsoft.com/office/drawing/2014/main" id="{9244183D-16B2-4FBD-A005-E533C2B194D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78304" y="3747782"/>
                    <a:ext cx="805344" cy="637564"/>
                  </a:xfrm>
                  <a:prstGeom prst="triangle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19F3B21A-720E-4D9F-9533-9A02BCD5C7A0}"/>
                    </a:ext>
                  </a:extLst>
                </p:cNvPr>
                <p:cNvCxnSpPr>
                  <a:cxnSpLocks/>
                  <a:stCxn id="7" idx="2"/>
                </p:cNvCxnSpPr>
                <p:nvPr/>
              </p:nvCxnSpPr>
              <p:spPr>
                <a:xfrm flipV="1">
                  <a:off x="5424878" y="3547181"/>
                  <a:ext cx="671122" cy="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83E985F-1299-4235-8D64-A931EE157DB5}"/>
                  </a:ext>
                </a:extLst>
              </p:cNvPr>
              <p:cNvSpPr/>
              <p:nvPr/>
            </p:nvSpPr>
            <p:spPr>
              <a:xfrm>
                <a:off x="5399708" y="2861380"/>
                <a:ext cx="184562" cy="1845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C26F0FAA-8E34-4629-9B96-28367C5F724A}"/>
                  </a:ext>
                </a:extLst>
              </p:cNvPr>
              <p:cNvSpPr/>
              <p:nvPr/>
            </p:nvSpPr>
            <p:spPr>
              <a:xfrm>
                <a:off x="5939402" y="2861380"/>
                <a:ext cx="184562" cy="1845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D987E76B-B14B-4DC9-8F96-01F78780F7E2}"/>
                </a:ext>
              </a:extLst>
            </p:cNvPr>
            <p:cNvSpPr/>
            <p:nvPr/>
          </p:nvSpPr>
          <p:spPr>
            <a:xfrm>
              <a:off x="4709011" y="3987979"/>
              <a:ext cx="525712" cy="50678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ED5C8429-2540-410E-B303-F1462A2F225C}"/>
                </a:ext>
              </a:extLst>
            </p:cNvPr>
            <p:cNvSpPr/>
            <p:nvPr/>
          </p:nvSpPr>
          <p:spPr>
            <a:xfrm>
              <a:off x="4911567" y="3987979"/>
              <a:ext cx="525712" cy="50678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B20B2B07-319E-46CC-8F24-B43D3987D19E}"/>
                </a:ext>
              </a:extLst>
            </p:cNvPr>
            <p:cNvSpPr/>
            <p:nvPr/>
          </p:nvSpPr>
          <p:spPr>
            <a:xfrm>
              <a:off x="5114123" y="3987979"/>
              <a:ext cx="525712" cy="50678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B4C2681B-08F8-41F4-9A77-F0E35DEED572}"/>
                </a:ext>
              </a:extLst>
            </p:cNvPr>
            <p:cNvSpPr/>
            <p:nvPr/>
          </p:nvSpPr>
          <p:spPr>
            <a:xfrm>
              <a:off x="5316679" y="3987979"/>
              <a:ext cx="525712" cy="50678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31F7F66C-EBD0-4471-B91A-6D92BDF0F00B}"/>
                </a:ext>
              </a:extLst>
            </p:cNvPr>
            <p:cNvSpPr/>
            <p:nvPr/>
          </p:nvSpPr>
          <p:spPr>
            <a:xfrm>
              <a:off x="5519235" y="3987979"/>
              <a:ext cx="525712" cy="50678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1650B50D-AE6A-4A71-92A3-16B2999A9251}"/>
                </a:ext>
              </a:extLst>
            </p:cNvPr>
            <p:cNvSpPr/>
            <p:nvPr/>
          </p:nvSpPr>
          <p:spPr>
            <a:xfrm>
              <a:off x="5721791" y="3987979"/>
              <a:ext cx="525712" cy="50678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6335B8BA-8661-481A-973C-41DC79D3B63D}"/>
                </a:ext>
              </a:extLst>
            </p:cNvPr>
            <p:cNvSpPr/>
            <p:nvPr/>
          </p:nvSpPr>
          <p:spPr>
            <a:xfrm>
              <a:off x="5924347" y="3987979"/>
              <a:ext cx="525712" cy="50678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9354DD31-B50A-4EF8-8F7B-570EBFB19E38}"/>
                </a:ext>
              </a:extLst>
            </p:cNvPr>
            <p:cNvSpPr/>
            <p:nvPr/>
          </p:nvSpPr>
          <p:spPr>
            <a:xfrm>
              <a:off x="6126903" y="3987979"/>
              <a:ext cx="525712" cy="50678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1EA08ACA-D471-4084-ADA8-A3B477754235}"/>
                </a:ext>
              </a:extLst>
            </p:cNvPr>
            <p:cNvSpPr/>
            <p:nvPr/>
          </p:nvSpPr>
          <p:spPr>
            <a:xfrm>
              <a:off x="6329460" y="3987979"/>
              <a:ext cx="525712" cy="50678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1EA5848-FA90-4945-B944-F5DCC34B8F40}"/>
                </a:ext>
              </a:extLst>
            </p:cNvPr>
            <p:cNvSpPr/>
            <p:nvPr/>
          </p:nvSpPr>
          <p:spPr>
            <a:xfrm>
              <a:off x="5015535" y="2206305"/>
              <a:ext cx="1412512" cy="3741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F747379D-7C4E-478D-A7BC-D09419F67874}"/>
                </a:ext>
              </a:extLst>
            </p:cNvPr>
            <p:cNvSpPr/>
            <p:nvPr/>
          </p:nvSpPr>
          <p:spPr>
            <a:xfrm rot="12182632">
              <a:off x="4909651" y="2453132"/>
              <a:ext cx="525712" cy="50678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C5EFE458-E0C8-4B6E-A72F-CCD1ACF76EAE}"/>
                </a:ext>
              </a:extLst>
            </p:cNvPr>
            <p:cNvSpPr/>
            <p:nvPr/>
          </p:nvSpPr>
          <p:spPr>
            <a:xfrm rot="1857167">
              <a:off x="4841847" y="2891591"/>
              <a:ext cx="310392" cy="30200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37C4245-37C3-4704-B200-5DFA35899C21}"/>
                </a:ext>
              </a:extLst>
            </p:cNvPr>
            <p:cNvSpPr/>
            <p:nvPr/>
          </p:nvSpPr>
          <p:spPr>
            <a:xfrm>
              <a:off x="5794300" y="2713598"/>
              <a:ext cx="474766" cy="4747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E911EE4-6FFC-4D51-A826-3EA6E8D077B9}"/>
                </a:ext>
              </a:extLst>
            </p:cNvPr>
            <p:cNvSpPr/>
            <p:nvPr/>
          </p:nvSpPr>
          <p:spPr>
            <a:xfrm>
              <a:off x="5258663" y="2713598"/>
              <a:ext cx="474766" cy="4747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51AD36F-82ED-4A5F-9440-A81A8E9565C0}"/>
                </a:ext>
              </a:extLst>
            </p:cNvPr>
            <p:cNvSpPr/>
            <p:nvPr/>
          </p:nvSpPr>
          <p:spPr>
            <a:xfrm flipV="1">
              <a:off x="5703474" y="2918483"/>
              <a:ext cx="113928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22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9FAE0CA-1333-48D0-AD97-E0EEDA3AD5B0}"/>
              </a:ext>
            </a:extLst>
          </p:cNvPr>
          <p:cNvSpPr/>
          <p:nvPr/>
        </p:nvSpPr>
        <p:spPr>
          <a:xfrm>
            <a:off x="2751588" y="788565"/>
            <a:ext cx="6073629" cy="458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4CA5B6-CF85-4572-AEE5-7F94506B147C}"/>
              </a:ext>
            </a:extLst>
          </p:cNvPr>
          <p:cNvSpPr/>
          <p:nvPr/>
        </p:nvSpPr>
        <p:spPr>
          <a:xfrm>
            <a:off x="4035105" y="788565"/>
            <a:ext cx="3582099" cy="10905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D507A3-5F3D-43BD-BFCB-B4EC9C750B88}"/>
              </a:ext>
            </a:extLst>
          </p:cNvPr>
          <p:cNvSpPr/>
          <p:nvPr/>
        </p:nvSpPr>
        <p:spPr>
          <a:xfrm>
            <a:off x="4035105" y="1879134"/>
            <a:ext cx="3582099" cy="34982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58D31F-467B-493A-A57E-A92482E005A1}"/>
              </a:ext>
            </a:extLst>
          </p:cNvPr>
          <p:cNvSpPr/>
          <p:nvPr/>
        </p:nvSpPr>
        <p:spPr>
          <a:xfrm>
            <a:off x="6627303" y="1879133"/>
            <a:ext cx="989901" cy="34982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33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2018-11-10T11:33:19Z</dcterms:created>
  <dcterms:modified xsi:type="dcterms:W3CDTF">2018-11-10T12:39:49Z</dcterms:modified>
</cp:coreProperties>
</file>