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" initials="R" lastIdx="1" clrIdx="0">
    <p:extLst>
      <p:ext uri="{19B8F6BF-5375-455C-9EA6-DF929625EA0E}">
        <p15:presenceInfo xmlns:p15="http://schemas.microsoft.com/office/powerpoint/2012/main" userId="Ren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Pynote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Ахунзянов</a:t>
            </a:r>
            <a:r>
              <a:rPr lang="ru-RU" dirty="0" smtClean="0"/>
              <a:t> Ренат и </a:t>
            </a:r>
          </a:p>
          <a:p>
            <a:r>
              <a:rPr lang="ru-RU" dirty="0" smtClean="0"/>
              <a:t>Краснов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57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заключается суть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хотим создать собственный веб-сайт </a:t>
            </a:r>
            <a:r>
              <a:rPr lang="en-US" dirty="0" err="1"/>
              <a:t>Pynote</a:t>
            </a:r>
            <a:r>
              <a:rPr lang="ru-RU" dirty="0"/>
              <a:t>, сайт, на котором можно будет сохранять свои заметки. </a:t>
            </a:r>
          </a:p>
          <a:p>
            <a:r>
              <a:rPr lang="ru-RU" dirty="0"/>
              <a:t>Мы ставим себе следующие задачи: </a:t>
            </a:r>
          </a:p>
          <a:p>
            <a:pPr lvl="0" fontAlgn="base"/>
            <a:r>
              <a:rPr lang="en-US" dirty="0" smtClean="0"/>
              <a:t>-</a:t>
            </a:r>
            <a:r>
              <a:rPr lang="ru-RU" dirty="0" smtClean="0"/>
              <a:t>Разработать </a:t>
            </a:r>
            <a:r>
              <a:rPr lang="ru-RU" dirty="0"/>
              <a:t>систему сохранения заметок в базу данных и последующие извлечение этих заметок при надобности. </a:t>
            </a:r>
          </a:p>
          <a:p>
            <a:pPr lvl="0" fontAlgn="base"/>
            <a:r>
              <a:rPr lang="en-US" dirty="0" smtClean="0"/>
              <a:t>-</a:t>
            </a:r>
            <a:r>
              <a:rPr lang="ru-RU" dirty="0" smtClean="0"/>
              <a:t>Систему </a:t>
            </a:r>
            <a:r>
              <a:rPr lang="ru-RU" dirty="0"/>
              <a:t>регистрации и авторизации на сайте</a:t>
            </a:r>
          </a:p>
          <a:p>
            <a:r>
              <a:rPr lang="ru-RU" dirty="0"/>
              <a:t>В результате своего проекта мы хотим увидеть работающий веб-сайт, на котором будет реализована система заметок, которые можно будет сохранять и удалять при надобности, а также система регистрации и пользователей, которая позволит многим людям пользоваться сайтом одновременно.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285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сделан наш проект?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4092566" cy="257029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9" y="3625472"/>
            <a:ext cx="4285211" cy="2943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4128" y="5231413"/>
            <a:ext cx="4092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нашего проекта мы использовали </a:t>
            </a:r>
            <a:r>
              <a:rPr lang="en-US" dirty="0" smtClean="0"/>
              <a:t>Bootstrap, </a:t>
            </a:r>
            <a:r>
              <a:rPr lang="ru-RU" dirty="0" smtClean="0"/>
              <a:t>базу данных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ru-RU" dirty="0" smtClean="0"/>
              <a:t>шаблоны.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58989" y="1995055"/>
            <a:ext cx="418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на сайте присутствует возможность регистрации и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451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24127" y="3582784"/>
            <a:ext cx="4754880" cy="2726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- Научились работать с модулем </a:t>
            </a:r>
            <a:r>
              <a:rPr lang="en-US" dirty="0" smtClean="0"/>
              <a:t>flask</a:t>
            </a:r>
            <a:r>
              <a:rPr lang="ru-RU" dirty="0" smtClean="0"/>
              <a:t> и использовать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Bootstrap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/>
              <a:t>П</a:t>
            </a:r>
            <a:r>
              <a:rPr lang="ru-RU" dirty="0" smtClean="0"/>
              <a:t>опрактиковались в написании </a:t>
            </a:r>
            <a:r>
              <a:rPr lang="en-US" dirty="0" smtClean="0"/>
              <a:t>html-</a:t>
            </a:r>
            <a:r>
              <a:rPr lang="ru-RU" dirty="0" smtClean="0"/>
              <a:t>шаблонов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- Поработали в команде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989320" y="3582784"/>
            <a:ext cx="4754880" cy="2726575"/>
          </a:xfrm>
        </p:spPr>
        <p:txBody>
          <a:bodyPr/>
          <a:lstStyle/>
          <a:p>
            <a:r>
              <a:rPr lang="ru-RU" dirty="0" smtClean="0"/>
              <a:t> - Возможно добавление большего количества функций</a:t>
            </a:r>
          </a:p>
          <a:p>
            <a:r>
              <a:rPr lang="ru-RU" dirty="0"/>
              <a:t> </a:t>
            </a:r>
            <a:r>
              <a:rPr lang="ru-RU" dirty="0" smtClean="0"/>
              <a:t>- Создание отдельной функции для публичных новостей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4127" y="2083169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Чему мы научились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89320" y="1867725"/>
            <a:ext cx="475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Какие есть перспективы у проекта</a:t>
            </a:r>
            <a:r>
              <a:rPr lang="en-US" sz="2800" dirty="0" smtClean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021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176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Интеграл</vt:lpstr>
      <vt:lpstr>Pynote</vt:lpstr>
      <vt:lpstr>В чём заключается суть проекта?</vt:lpstr>
      <vt:lpstr>Как сделан наш проект?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Pynote</dc:title>
  <dc:creator>Renat</dc:creator>
  <cp:lastModifiedBy>Renat</cp:lastModifiedBy>
  <cp:revision>5</cp:revision>
  <dcterms:created xsi:type="dcterms:W3CDTF">2022-04-20T18:08:41Z</dcterms:created>
  <dcterms:modified xsi:type="dcterms:W3CDTF">2022-04-20T18:41:39Z</dcterms:modified>
</cp:coreProperties>
</file>