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B9BEA-6F9D-4776-99EB-C37DE166C06B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9C8D1-59A1-418E-A07B-1ED60384280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feel.and.drop@mail.ru(&#1056;&#1077;&#1085;&#1072;&#1090;)" TargetMode="External"/><Relationship Id="rId2" Type="http://schemas.openxmlformats.org/officeDocument/2006/relationships/hyperlink" Target="mailto:quakdak100@mail.ru(&#1042;&#1083;&#1072;&#1076;&#1080;&#1089;&#1083;&#1072;&#1074;)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Quakdak/Jump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6372200" y="6381328"/>
            <a:ext cx="2286000" cy="365760"/>
          </a:xfrm>
        </p:spPr>
        <p:txBody>
          <a:bodyPr/>
          <a:lstStyle/>
          <a:p>
            <a:fld id="{2CB54EC0-F6A8-43CA-9301-05CD3BAC0782}" type="datetime1">
              <a:rPr lang="ru-RU" smtClean="0"/>
              <a:pPr/>
              <a:t>15.05.2022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2400" b="0" i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Государственное бюджетное общеобразовательное учреждение</a:t>
            </a:r>
            <a:br>
              <a:rPr lang="ru-RU" sz="2400" b="0" i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0" i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гимназия № 116 Приморского района Санкт-Петербурга</a:t>
            </a:r>
            <a:r>
              <a:rPr lang="ru-RU" b="0" i="0" dirty="0" smtClean="0">
                <a:solidFill>
                  <a:srgbClr val="000000"/>
                </a:solidFill>
                <a:latin typeface="Georgia"/>
              </a:rPr>
              <a:t/>
            </a:r>
            <a:br>
              <a:rPr lang="ru-RU" b="0" i="0" dirty="0" smtClean="0">
                <a:solidFill>
                  <a:srgbClr val="000000"/>
                </a:solidFill>
                <a:latin typeface="Georgia"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4221088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Выполнили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Краснов Владислав Васильевич,</a:t>
            </a:r>
          </a:p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Ахунзянов Ренат Эмилевич, 10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5445224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Научный руководитель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Гаврилин Роман Александрович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1484784"/>
            <a:ext cx="3246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Тема проекта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8" y="2708920"/>
            <a:ext cx="6768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Разработка компьютерной игры на языке программирования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Python.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66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Актуальность программирования и игровой индустрии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4" name="Picture 10" descr="https://freedmanclub.com/wp-content/uploads/2017/10/game-mark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3654" y="1916832"/>
            <a:ext cx="4826818" cy="325223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51520" y="1412776"/>
            <a:ext cx="3600400" cy="47089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Около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3,1 млрд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человек в мире играют в видеоигры. Согласно исследованиям, 1,5 миллиарда человек (48%) играют в игры на компьютере, на консолях играет всего 8%, а остальные используют мобильные устройства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мире на данный момент насчитывается около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26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млн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разработчиков приложений и игр, и при этом существует дефицит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программистов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 рынке труда.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23928" y="1844824"/>
            <a:ext cx="4968552" cy="338437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8784976" cy="108012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Использованные материалы и объект вдохновения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 descr="https://avatars.mds.yandex.net/i?id=ec1346436a28ee2c520a428e8b6dd456-5538784-images-thumbs&amp;n=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628800"/>
            <a:ext cx="3469160" cy="195140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9552" y="2060848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Язык программирования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игровая библиотека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Pygame.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4509120"/>
            <a:ext cx="3672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Мобильная игра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Doodle jump.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2000" dirty="0"/>
          </a:p>
        </p:txBody>
      </p:sp>
      <p:pic>
        <p:nvPicPr>
          <p:cNvPr id="16388" name="Picture 4" descr="https://vokigames.com/wp-content/uploads/2020/08/dud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717032"/>
            <a:ext cx="3456384" cy="23330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33265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Суть проекта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772816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нашей игре присутствует начальный экран.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2996952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Суть нашей игры заключается в преодолении препятствий и достижения наибольшей высоты.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4725144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Также присутствует таблица лидеров.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cdn.discordapp.com/attachments/924365690209726474/975427977577906286/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412776"/>
            <a:ext cx="2952328" cy="1528212"/>
          </a:xfrm>
          <a:prstGeom prst="rect">
            <a:avLst/>
          </a:prstGeom>
          <a:noFill/>
        </p:spPr>
      </p:pic>
      <p:pic>
        <p:nvPicPr>
          <p:cNvPr id="1028" name="Picture 4" descr="https://cdn.discordapp.com/attachments/924365690209726474/975427977909272656/n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996952"/>
            <a:ext cx="2952328" cy="1539171"/>
          </a:xfrm>
          <a:prstGeom prst="rect">
            <a:avLst/>
          </a:prstGeom>
          <a:noFill/>
        </p:spPr>
      </p:pic>
      <p:pic>
        <p:nvPicPr>
          <p:cNvPr id="1030" name="Picture 6" descr="https://cdn.discordapp.com/attachments/924365690209726474/975427978550976522/n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4653136"/>
            <a:ext cx="2952328" cy="1594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9792" y="332656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Выводы и возможности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772816"/>
            <a:ext cx="51845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Возможности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Доработка игры, добавление новых элементов.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Загрузка игры на сайт, а вместе с ней загрузка кода и его пояснения.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3717032"/>
            <a:ext cx="51125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Выводы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Мы получили бесценный опыт в области программирования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Мы смогли на своем примере показать возможность создания такого проекта в довольно сжатые сроки и малых ресурсах.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60648"/>
            <a:ext cx="6768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Разработка компьютерной игры на языке программирования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Python.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Выполнили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Краснов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Владислав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Васильевич,</a:t>
            </a:r>
          </a:p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Ахунзянов Ренат Эмилевич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10’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429000"/>
            <a:ext cx="69127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Контактные данные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quakdak100@mail.ru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(Владислав)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79312993661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feel.and.drop@mail.ru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(Ренат)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79119107750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github.com/Quakdak/Jumpap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151</TotalTime>
  <Words>192</Words>
  <Application>Microsoft Office PowerPoint</Application>
  <PresentationFormat>Экран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Официальная</vt:lpstr>
      <vt:lpstr>Государственное бюджетное общеобразовательное учреждение гимназия № 116 Приморского района Санкт-Петербурга </vt:lpstr>
      <vt:lpstr>Слайд 2</vt:lpstr>
      <vt:lpstr>Использованные материалы и объект вдохновения</vt:lpstr>
      <vt:lpstr>Слайд 4</vt:lpstr>
      <vt:lpstr>Слайд 5</vt:lpstr>
      <vt:lpstr>Слайд 6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Пользователь Windows</cp:lastModifiedBy>
  <cp:revision>22</cp:revision>
  <dcterms:created xsi:type="dcterms:W3CDTF">2022-05-11T10:38:02Z</dcterms:created>
  <dcterms:modified xsi:type="dcterms:W3CDTF">2022-05-15T16:52:02Z</dcterms:modified>
</cp:coreProperties>
</file>