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E08A9-6B3C-452E-A551-A55052C83FE4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34BA2B7E-F97C-46E3-8781-E6DE05F9B2AD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</a:t>
          </a:r>
          <a:r>
            <a:rPr lang="ru-RU" sz="2000" dirty="0" smtClean="0">
              <a:solidFill>
                <a:schemeClr val="tx1"/>
              </a:solidFill>
            </a:rPr>
            <a:t> </a:t>
          </a:r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ТЗ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032071E-CEEE-4EA4-BE5F-018852AE6FF8}" type="parTrans" cxnId="{DEA6DCFB-C01D-47BA-ACE6-8BF99744CB0F}">
      <dgm:prSet/>
      <dgm:spPr/>
      <dgm:t>
        <a:bodyPr/>
        <a:lstStyle/>
        <a:p>
          <a:endParaRPr lang="ru-RU"/>
        </a:p>
      </dgm:t>
    </dgm:pt>
    <dgm:pt modelId="{D5444057-77EA-4EBD-ADE7-AC098E58359F}" type="sibTrans" cxnId="{DEA6DCFB-C01D-47BA-ACE6-8BF99744CB0F}">
      <dgm:prSet/>
      <dgm:spPr/>
      <dgm:t>
        <a:bodyPr/>
        <a:lstStyle/>
        <a:p>
          <a:endParaRPr lang="ru-RU"/>
        </a:p>
      </dgm:t>
    </dgm:pt>
    <dgm:pt modelId="{0BA2322F-94C9-44E3-9327-FB1C158EDBC9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Написание кода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F26C074-CF69-40D3-8C98-BC0A80E48BC4}" type="parTrans" cxnId="{320706D6-8402-4B6B-A940-41AB1335A09B}">
      <dgm:prSet/>
      <dgm:spPr/>
      <dgm:t>
        <a:bodyPr/>
        <a:lstStyle/>
        <a:p>
          <a:endParaRPr lang="ru-RU"/>
        </a:p>
      </dgm:t>
    </dgm:pt>
    <dgm:pt modelId="{CEC05DE9-1521-4165-B630-D47C67F0A84D}" type="sibTrans" cxnId="{320706D6-8402-4B6B-A940-41AB1335A09B}">
      <dgm:prSet/>
      <dgm:spPr/>
      <dgm:t>
        <a:bodyPr/>
        <a:lstStyle/>
        <a:p>
          <a:endParaRPr lang="ru-RU"/>
        </a:p>
      </dgm:t>
    </dgm:pt>
    <dgm:pt modelId="{A472D3E0-C519-468C-8466-75387F4BDB90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Проверка работоспособности и соответствия ТЗ</a:t>
          </a:r>
          <a:endParaRPr lang="ru-RU" sz="18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E9EDBD73-6128-4123-974A-EBF884D5A1DB}" type="parTrans" cxnId="{5F72496C-BF7D-4962-A646-8BF3776A4C09}">
      <dgm:prSet/>
      <dgm:spPr/>
      <dgm:t>
        <a:bodyPr/>
        <a:lstStyle/>
        <a:p>
          <a:endParaRPr lang="ru-RU"/>
        </a:p>
      </dgm:t>
    </dgm:pt>
    <dgm:pt modelId="{5829095F-9F8C-4DF8-9663-680ACD61B420}" type="sibTrans" cxnId="{5F72496C-BF7D-4962-A646-8BF3776A4C09}">
      <dgm:prSet/>
      <dgm:spPr/>
      <dgm:t>
        <a:bodyPr/>
        <a:lstStyle/>
        <a:p>
          <a:endParaRPr lang="ru-RU"/>
        </a:p>
      </dgm:t>
    </dgm:pt>
    <dgm:pt modelId="{0163CB98-6873-4EC2-964E-7D289203B924}">
      <dgm:prSet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Загрузка проекта на сайт</a:t>
          </a:r>
          <a:endParaRPr lang="ru-RU" sz="20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6100A5-C528-4F72-90F3-95E287258EA0}" type="parTrans" cxnId="{BFBE36FF-14D0-48AE-B30E-B4BB9E0F292B}">
      <dgm:prSet/>
      <dgm:spPr/>
      <dgm:t>
        <a:bodyPr/>
        <a:lstStyle/>
        <a:p>
          <a:endParaRPr lang="ru-RU"/>
        </a:p>
      </dgm:t>
    </dgm:pt>
    <dgm:pt modelId="{269B4493-166E-4728-AFBD-E977AE847501}" type="sibTrans" cxnId="{BFBE36FF-14D0-48AE-B30E-B4BB9E0F292B}">
      <dgm:prSet/>
      <dgm:spPr/>
      <dgm:t>
        <a:bodyPr/>
        <a:lstStyle/>
        <a:p>
          <a:endParaRPr lang="ru-RU"/>
        </a:p>
      </dgm:t>
    </dgm:pt>
    <dgm:pt modelId="{33778972-C558-4A7A-BFCA-08470F7C96A5}" type="pres">
      <dgm:prSet presAssocID="{57EE08A9-6B3C-452E-A551-A55052C83FE4}" presName="Name0" presStyleCnt="0">
        <dgm:presLayoutVars>
          <dgm:dir/>
          <dgm:animLvl val="lvl"/>
          <dgm:resizeHandles val="exact"/>
        </dgm:presLayoutVars>
      </dgm:prSet>
      <dgm:spPr/>
    </dgm:pt>
    <dgm:pt modelId="{D4347DF2-9C94-4439-80D3-FFAE902EB691}" type="pres">
      <dgm:prSet presAssocID="{34BA2B7E-F97C-46E3-8781-E6DE05F9B2AD}" presName="parTxOnly" presStyleLbl="node1" presStyleIdx="0" presStyleCnt="4" custScaleY="895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7B0AE6-8092-440C-87EB-4D5DB1C134B0}" type="pres">
      <dgm:prSet presAssocID="{D5444057-77EA-4EBD-ADE7-AC098E58359F}" presName="parTxOnlySpace" presStyleCnt="0"/>
      <dgm:spPr/>
    </dgm:pt>
    <dgm:pt modelId="{7FBC5BE8-4D69-4381-9DD3-D07375F0860F}" type="pres">
      <dgm:prSet presAssocID="{0BA2322F-94C9-44E3-9327-FB1C158EDBC9}" presName="parTxOnly" presStyleLbl="node1" presStyleIdx="1" presStyleCnt="4" custScaleX="103226" custScaleY="895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979B6-A3DC-464D-8368-C3AB07FA737B}" type="pres">
      <dgm:prSet presAssocID="{CEC05DE9-1521-4165-B630-D47C67F0A84D}" presName="parTxOnlySpace" presStyleCnt="0"/>
      <dgm:spPr/>
    </dgm:pt>
    <dgm:pt modelId="{B0AEFC0E-E76A-45CE-80D9-5B21091CEA74}" type="pres">
      <dgm:prSet presAssocID="{A472D3E0-C519-468C-8466-75387F4BDB90}" presName="parTxOnly" presStyleLbl="node1" presStyleIdx="2" presStyleCnt="4" custScaleX="145248" custScaleY="925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FE9ABE-74BE-4BC5-A127-1B79E0377700}" type="pres">
      <dgm:prSet presAssocID="{5829095F-9F8C-4DF8-9663-680ACD61B420}" presName="parTxOnlySpace" presStyleCnt="0"/>
      <dgm:spPr/>
    </dgm:pt>
    <dgm:pt modelId="{9C1BE1A1-4AF2-4817-97A3-B7D60DD51D40}" type="pres">
      <dgm:prSet presAssocID="{0163CB98-6873-4EC2-964E-7D289203B924}" presName="parTxOnly" presStyleLbl="node1" presStyleIdx="3" presStyleCnt="4" custScaleX="117638" custScaleY="925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0B96CD-F6A5-464B-82A9-03C4D23ABB4C}" type="presOf" srcId="{0163CB98-6873-4EC2-964E-7D289203B924}" destId="{9C1BE1A1-4AF2-4817-97A3-B7D60DD51D40}" srcOrd="0" destOrd="0" presId="urn:microsoft.com/office/officeart/2005/8/layout/chevron1"/>
    <dgm:cxn modelId="{DEA6DCFB-C01D-47BA-ACE6-8BF99744CB0F}" srcId="{57EE08A9-6B3C-452E-A551-A55052C83FE4}" destId="{34BA2B7E-F97C-46E3-8781-E6DE05F9B2AD}" srcOrd="0" destOrd="0" parTransId="{3032071E-CEEE-4EA4-BE5F-018852AE6FF8}" sibTransId="{D5444057-77EA-4EBD-ADE7-AC098E58359F}"/>
    <dgm:cxn modelId="{290BB128-28CA-4B72-9515-8FAEAF4E8ECB}" type="presOf" srcId="{0BA2322F-94C9-44E3-9327-FB1C158EDBC9}" destId="{7FBC5BE8-4D69-4381-9DD3-D07375F0860F}" srcOrd="0" destOrd="0" presId="urn:microsoft.com/office/officeart/2005/8/layout/chevron1"/>
    <dgm:cxn modelId="{8B9355DB-F1D7-469F-BBEE-AEAF68B71341}" type="presOf" srcId="{34BA2B7E-F97C-46E3-8781-E6DE05F9B2AD}" destId="{D4347DF2-9C94-4439-80D3-FFAE902EB691}" srcOrd="0" destOrd="0" presId="urn:microsoft.com/office/officeart/2005/8/layout/chevron1"/>
    <dgm:cxn modelId="{5F72496C-BF7D-4962-A646-8BF3776A4C09}" srcId="{57EE08A9-6B3C-452E-A551-A55052C83FE4}" destId="{A472D3E0-C519-468C-8466-75387F4BDB90}" srcOrd="2" destOrd="0" parTransId="{E9EDBD73-6128-4123-974A-EBF884D5A1DB}" sibTransId="{5829095F-9F8C-4DF8-9663-680ACD61B420}"/>
    <dgm:cxn modelId="{B806935A-DC1C-4C0D-9162-1F1D512748D8}" type="presOf" srcId="{57EE08A9-6B3C-452E-A551-A55052C83FE4}" destId="{33778972-C558-4A7A-BFCA-08470F7C96A5}" srcOrd="0" destOrd="0" presId="urn:microsoft.com/office/officeart/2005/8/layout/chevron1"/>
    <dgm:cxn modelId="{320706D6-8402-4B6B-A940-41AB1335A09B}" srcId="{57EE08A9-6B3C-452E-A551-A55052C83FE4}" destId="{0BA2322F-94C9-44E3-9327-FB1C158EDBC9}" srcOrd="1" destOrd="0" parTransId="{CF26C074-CF69-40D3-8C98-BC0A80E48BC4}" sibTransId="{CEC05DE9-1521-4165-B630-D47C67F0A84D}"/>
    <dgm:cxn modelId="{4A138E29-1392-4372-A653-28DA8CC363C6}" type="presOf" srcId="{A472D3E0-C519-468C-8466-75387F4BDB90}" destId="{B0AEFC0E-E76A-45CE-80D9-5B21091CEA74}" srcOrd="0" destOrd="0" presId="urn:microsoft.com/office/officeart/2005/8/layout/chevron1"/>
    <dgm:cxn modelId="{BFBE36FF-14D0-48AE-B30E-B4BB9E0F292B}" srcId="{57EE08A9-6B3C-452E-A551-A55052C83FE4}" destId="{0163CB98-6873-4EC2-964E-7D289203B924}" srcOrd="3" destOrd="0" parTransId="{286100A5-C528-4F72-90F3-95E287258EA0}" sibTransId="{269B4493-166E-4728-AFBD-E977AE847501}"/>
    <dgm:cxn modelId="{C91AD622-A29B-4B81-A4EB-FA823F637BAE}" type="presParOf" srcId="{33778972-C558-4A7A-BFCA-08470F7C96A5}" destId="{D4347DF2-9C94-4439-80D3-FFAE902EB691}" srcOrd="0" destOrd="0" presId="urn:microsoft.com/office/officeart/2005/8/layout/chevron1"/>
    <dgm:cxn modelId="{53BF0823-980D-40BB-91C3-C741E02E359E}" type="presParOf" srcId="{33778972-C558-4A7A-BFCA-08470F7C96A5}" destId="{257B0AE6-8092-440C-87EB-4D5DB1C134B0}" srcOrd="1" destOrd="0" presId="urn:microsoft.com/office/officeart/2005/8/layout/chevron1"/>
    <dgm:cxn modelId="{F02AD3F6-25C1-451D-8BFB-58687B45D07C}" type="presParOf" srcId="{33778972-C558-4A7A-BFCA-08470F7C96A5}" destId="{7FBC5BE8-4D69-4381-9DD3-D07375F0860F}" srcOrd="2" destOrd="0" presId="urn:microsoft.com/office/officeart/2005/8/layout/chevron1"/>
    <dgm:cxn modelId="{68C9753B-D43C-4E41-9F01-AC0BCB55350A}" type="presParOf" srcId="{33778972-C558-4A7A-BFCA-08470F7C96A5}" destId="{580979B6-A3DC-464D-8368-C3AB07FA737B}" srcOrd="3" destOrd="0" presId="urn:microsoft.com/office/officeart/2005/8/layout/chevron1"/>
    <dgm:cxn modelId="{0231EF69-E874-40C6-B0F6-AC97C6514A4D}" type="presParOf" srcId="{33778972-C558-4A7A-BFCA-08470F7C96A5}" destId="{B0AEFC0E-E76A-45CE-80D9-5B21091CEA74}" srcOrd="4" destOrd="0" presId="urn:microsoft.com/office/officeart/2005/8/layout/chevron1"/>
    <dgm:cxn modelId="{8D85A54E-28F6-43DB-8193-29B91C16A5D2}" type="presParOf" srcId="{33778972-C558-4A7A-BFCA-08470F7C96A5}" destId="{E3FE9ABE-74BE-4BC5-A127-1B79E0377700}" srcOrd="5" destOrd="0" presId="urn:microsoft.com/office/officeart/2005/8/layout/chevron1"/>
    <dgm:cxn modelId="{155CC425-6B5A-4653-BE01-C3A08CE8F0C8}" type="presParOf" srcId="{33778972-C558-4A7A-BFCA-08470F7C96A5}" destId="{9C1BE1A1-4AF2-4817-97A3-B7D60DD51D4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347DF2-9C94-4439-80D3-FFAE902EB691}">
      <dsp:nvSpPr>
        <dsp:cNvPr id="0" name=""/>
        <dsp:cNvSpPr/>
      </dsp:nvSpPr>
      <dsp:spPr>
        <a:xfrm>
          <a:off x="934" y="1958423"/>
          <a:ext cx="1931400" cy="691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Создание</a:t>
          </a:r>
          <a:r>
            <a:rPr lang="ru-RU" sz="2000" kern="1200" dirty="0" smtClean="0">
              <a:solidFill>
                <a:schemeClr val="tx1"/>
              </a:solidFill>
            </a:rPr>
            <a:t> </a:t>
          </a: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ТЗ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934" y="1958423"/>
        <a:ext cx="1931400" cy="691665"/>
      </dsp:txXfrm>
    </dsp:sp>
    <dsp:sp modelId="{7FBC5BE8-4D69-4381-9DD3-D07375F0860F}">
      <dsp:nvSpPr>
        <dsp:cNvPr id="0" name=""/>
        <dsp:cNvSpPr/>
      </dsp:nvSpPr>
      <dsp:spPr>
        <a:xfrm>
          <a:off x="1739194" y="1958423"/>
          <a:ext cx="1993707" cy="6916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Написание кода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739194" y="1958423"/>
        <a:ext cx="1993707" cy="691665"/>
      </dsp:txXfrm>
    </dsp:sp>
    <dsp:sp modelId="{B0AEFC0E-E76A-45CE-80D9-5B21091CEA74}">
      <dsp:nvSpPr>
        <dsp:cNvPr id="0" name=""/>
        <dsp:cNvSpPr/>
      </dsp:nvSpPr>
      <dsp:spPr>
        <a:xfrm>
          <a:off x="3539761" y="1946881"/>
          <a:ext cx="2805320" cy="7147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Проверка работоспособности и соответствия ТЗ</a:t>
          </a:r>
          <a:endParaRPr lang="ru-RU" sz="18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539761" y="1946881"/>
        <a:ext cx="2805320" cy="714749"/>
      </dsp:txXfrm>
    </dsp:sp>
    <dsp:sp modelId="{9C1BE1A1-4AF2-4817-97A3-B7D60DD51D40}">
      <dsp:nvSpPr>
        <dsp:cNvPr id="0" name=""/>
        <dsp:cNvSpPr/>
      </dsp:nvSpPr>
      <dsp:spPr>
        <a:xfrm>
          <a:off x="6151941" y="1946881"/>
          <a:ext cx="2272060" cy="7147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Загрузка проекта на сайт</a:t>
          </a:r>
          <a:endParaRPr lang="ru-RU" sz="20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6151941" y="1946881"/>
        <a:ext cx="2272060" cy="714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9BEA-6F9D-4776-99EB-C37DE166C06B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9C8D1-59A1-418E-A07B-1ED60384280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F7FFB66-D9AF-4759-97A3-36F628C24515}" type="datetimeFigureOut">
              <a:rPr lang="ru-RU" smtClean="0"/>
              <a:pPr/>
              <a:t>15.05.2022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FB3567C-5AAD-4D38-ADE4-1EE7349ECAB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el.and.drop@mail.ru(&#1056;&#1077;&#1085;&#1072;&#1090;)" TargetMode="External"/><Relationship Id="rId2" Type="http://schemas.openxmlformats.org/officeDocument/2006/relationships/hyperlink" Target="mailto:quakdak100@mail.ru(&#1042;&#1083;&#1072;&#1076;&#1080;&#1089;&#1083;&#1072;&#1074;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Quakdak/Jump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372200" y="6381328"/>
            <a:ext cx="2286000" cy="365760"/>
          </a:xfrm>
        </p:spPr>
        <p:txBody>
          <a:bodyPr/>
          <a:lstStyle/>
          <a:p>
            <a:fld id="{2CB54EC0-F6A8-43CA-9301-05CD3BAC0782}" type="datetime1">
              <a:rPr lang="ru-RU" smtClean="0"/>
              <a:pPr/>
              <a:t>15.05.2022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Государственное бюджетное общеобразовательное учреждение</a:t>
            </a:r>
            <a:b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b="0" i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гимназия № 116 Приморского района Санкт-Петербурга</a:t>
            </a:r>
            <a:r>
              <a:rPr lang="ru-RU" b="0" i="0" dirty="0" smtClean="0">
                <a:solidFill>
                  <a:srgbClr val="000000"/>
                </a:solidFill>
                <a:latin typeface="Georgia"/>
              </a:rPr>
              <a:t/>
            </a:r>
            <a:br>
              <a:rPr lang="ru-RU" b="0" i="0" dirty="0" smtClean="0">
                <a:solidFill>
                  <a:srgbClr val="000000"/>
                </a:solidFill>
                <a:latin typeface="Georgia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221088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Краснов Владислав Васильевич,</a:t>
            </a:r>
          </a:p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Ахунзянов Ренат Эмилевич, 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445224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Гаврилин Роман Александрович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1484784"/>
            <a:ext cx="3246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Тема проекта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2708920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компьютерной игры на языке программирования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Актуальность программирования и игровой индустрии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4" name="Picture 10" descr="https://freedmanclub.com/wp-content/uploads/2017/10/game-mar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3654" y="1916832"/>
            <a:ext cx="4826818" cy="325223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520" y="1412776"/>
            <a:ext cx="3600400" cy="4708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Около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3,1 млрд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человек в мире играют в видеоигры. Согласно исследованиям, 1,5 миллиарда человек (48%) играют в игры на компьютере, на консолях играет всего 8%, а остальные используют мобильные устройства.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мире на данный момент насчитывается около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26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млн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разработчиков приложений и игр, и при этом существует дефицит программистов на рынке труда.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23928" y="1844824"/>
            <a:ext cx="4968552" cy="3384376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784976" cy="108012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Использованные материалы и объект вдохновения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https://avatars.mds.yandex.net/i?id=ec1346436a28ee2c520a428e8b6dd456-5538784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628800"/>
            <a:ext cx="3469160" cy="195140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9552" y="2060848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игровая библиотека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Pygame.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509120"/>
            <a:ext cx="3672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Мобильная игра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Doodle jump.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sz="2000" dirty="0"/>
          </a:p>
        </p:txBody>
      </p:sp>
      <p:pic>
        <p:nvPicPr>
          <p:cNvPr id="16388" name="Picture 4" descr="https://vokigames.com/wp-content/uploads/2020/08/du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717032"/>
            <a:ext cx="3456384" cy="2333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404664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Принцип создания приложения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323528" y="188640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https://static.tildacdn.com/tild3838-6563-4264-b535-353931343439/color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3140968"/>
            <a:ext cx="2880320" cy="2917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872" y="33265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Суть проекта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177281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нашей игре присутствует начальный экран.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2996952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Суть нашей игры заключается в преодолении препятствий и достижения наибольшей высоты.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725144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Также присутствует таблица лидеров.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cdn.discordapp.com/attachments/924365690209726474/975427977577906286/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2952328" cy="1528212"/>
          </a:xfrm>
          <a:prstGeom prst="rect">
            <a:avLst/>
          </a:prstGeom>
          <a:noFill/>
        </p:spPr>
      </p:pic>
      <p:pic>
        <p:nvPicPr>
          <p:cNvPr id="1028" name="Picture 4" descr="https://cdn.discordapp.com/attachments/924365690209726474/975427977909272656/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96952"/>
            <a:ext cx="2952328" cy="1539171"/>
          </a:xfrm>
          <a:prstGeom prst="rect">
            <a:avLst/>
          </a:prstGeom>
          <a:noFill/>
        </p:spPr>
      </p:pic>
      <p:pic>
        <p:nvPicPr>
          <p:cNvPr id="1030" name="Picture 6" descr="https://cdn.discordapp.com/attachments/924365690209726474/975427978550976522/n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653136"/>
            <a:ext cx="2952328" cy="15945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9792" y="332656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Выводы и возможности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772816"/>
            <a:ext cx="51845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Возможности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Доработка игры, добавление новых элементов.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Загрузка игры на сайт, а вместе с ней загрузка кода и его пояснения.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717032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получили бесценный опыт в области программирования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Мы смогли на своем примере показать возможность создания такого проекта в довольно сжатые сроки и малых ресурсах.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60648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Разработка компьютерной игры на языке программирования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Python.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Выполнили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Краснов Владислав Васильевич,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Ахунзянов Ренат Эмилевич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10’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69127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Контактные данные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quakdak100@mail.ru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(Владислав)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+79312993661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feel.and.drop@mail.ru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(Ренат)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+79119107750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Github: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https://github.com/Quakdak/Jumpap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166</TotalTime>
  <Words>208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Государственное бюджетное общеобразовательное учреждение гимназия № 116 Приморского района Санкт-Петербурга </vt:lpstr>
      <vt:lpstr>Слайд 2</vt:lpstr>
      <vt:lpstr>Использованные материалы и объект вдохновения</vt:lpstr>
      <vt:lpstr>Слайд 4</vt:lpstr>
      <vt:lpstr>Слайд 5</vt:lpstr>
      <vt:lpstr>Слайд 6</vt:lpstr>
      <vt:lpstr>Слайд 7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28</cp:revision>
  <dcterms:created xsi:type="dcterms:W3CDTF">2022-05-11T10:38:02Z</dcterms:created>
  <dcterms:modified xsi:type="dcterms:W3CDTF">2022-05-15T18:17:33Z</dcterms:modified>
</cp:coreProperties>
</file>