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0341-CA79-47C7-A938-9E928CD0A165}" type="datetimeFigureOut">
              <a:rPr lang="ru-RU" smtClean="0"/>
              <a:t>16.01.2022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7043B-6208-4B16-9323-859E7CE6D5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8704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0341-CA79-47C7-A938-9E928CD0A165}" type="datetimeFigureOut">
              <a:rPr lang="ru-RU" smtClean="0"/>
              <a:t>16.01.2022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7043B-6208-4B16-9323-859E7CE6D5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2770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0341-CA79-47C7-A938-9E928CD0A165}" type="datetimeFigureOut">
              <a:rPr lang="ru-RU" smtClean="0"/>
              <a:t>16.01.2022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7043B-6208-4B16-9323-859E7CE6D5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9094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0341-CA79-47C7-A938-9E928CD0A165}" type="datetimeFigureOut">
              <a:rPr lang="ru-RU" smtClean="0"/>
              <a:t>16.01.2022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7043B-6208-4B16-9323-859E7CE6D5F1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5274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0341-CA79-47C7-A938-9E928CD0A165}" type="datetimeFigureOut">
              <a:rPr lang="ru-RU" smtClean="0"/>
              <a:t>16.01.2022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7043B-6208-4B16-9323-859E7CE6D5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4883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0341-CA79-47C7-A938-9E928CD0A165}" type="datetimeFigureOut">
              <a:rPr lang="ru-RU" smtClean="0"/>
              <a:t>16.01.2022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7043B-6208-4B16-9323-859E7CE6D5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30653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0341-CA79-47C7-A938-9E928CD0A165}" type="datetimeFigureOut">
              <a:rPr lang="ru-RU" smtClean="0"/>
              <a:t>16.01.2022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7043B-6208-4B16-9323-859E7CE6D5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45684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0341-CA79-47C7-A938-9E928CD0A165}" type="datetimeFigureOut">
              <a:rPr lang="ru-RU" smtClean="0"/>
              <a:t>16.01.2022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7043B-6208-4B16-9323-859E7CE6D5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78223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0341-CA79-47C7-A938-9E928CD0A165}" type="datetimeFigureOut">
              <a:rPr lang="ru-RU" smtClean="0"/>
              <a:t>16.01.2022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7043B-6208-4B16-9323-859E7CE6D5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900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0341-CA79-47C7-A938-9E928CD0A165}" type="datetimeFigureOut">
              <a:rPr lang="ru-RU" smtClean="0"/>
              <a:t>16.01.2022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7043B-6208-4B16-9323-859E7CE6D5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985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0341-CA79-47C7-A938-9E928CD0A165}" type="datetimeFigureOut">
              <a:rPr lang="ru-RU" smtClean="0"/>
              <a:t>16.01.2022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7043B-6208-4B16-9323-859E7CE6D5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257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0341-CA79-47C7-A938-9E928CD0A165}" type="datetimeFigureOut">
              <a:rPr lang="ru-RU" smtClean="0"/>
              <a:t>16.01.2022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7043B-6208-4B16-9323-859E7CE6D5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8114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0341-CA79-47C7-A938-9E928CD0A165}" type="datetimeFigureOut">
              <a:rPr lang="ru-RU" smtClean="0"/>
              <a:t>16.01.2022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7043B-6208-4B16-9323-859E7CE6D5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8388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0341-CA79-47C7-A938-9E928CD0A165}" type="datetimeFigureOut">
              <a:rPr lang="ru-RU" smtClean="0"/>
              <a:t>16.01.2022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7043B-6208-4B16-9323-859E7CE6D5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9953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0341-CA79-47C7-A938-9E928CD0A165}" type="datetimeFigureOut">
              <a:rPr lang="ru-RU" smtClean="0"/>
              <a:t>16.01.2022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7043B-6208-4B16-9323-859E7CE6D5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1730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0341-CA79-47C7-A938-9E928CD0A165}" type="datetimeFigureOut">
              <a:rPr lang="ru-RU" smtClean="0"/>
              <a:t>16.01.2022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7043B-6208-4B16-9323-859E7CE6D5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4405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0341-CA79-47C7-A938-9E928CD0A165}" type="datetimeFigureOut">
              <a:rPr lang="ru-RU" smtClean="0"/>
              <a:t>16.01.2022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7043B-6208-4B16-9323-859E7CE6D5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5710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6F00341-CA79-47C7-A938-9E928CD0A165}" type="datetimeFigureOut">
              <a:rPr lang="ru-RU" smtClean="0"/>
              <a:t>16.01.2022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7043B-6208-4B16-9323-859E7CE6D5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50184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E32639-AF64-4540-AE6C-1AD93B4DC9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9822"/>
            <a:ext cx="9144000" cy="105084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900" b="1" dirty="0" err="1"/>
              <a:t>Jumpap</a:t>
            </a:r>
            <a:endParaRPr lang="ru-RU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15B005D-C93F-4412-A73A-C73756E7DD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4777380"/>
            <a:ext cx="8825658" cy="861420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ru-RU" sz="3200" dirty="0">
                <a:solidFill>
                  <a:schemeClr val="tx1"/>
                </a:solidFill>
              </a:rPr>
              <a:t>Проект выполнили</a:t>
            </a:r>
            <a:r>
              <a:rPr lang="en-US" sz="3200" dirty="0">
                <a:solidFill>
                  <a:schemeClr val="tx1"/>
                </a:solidFill>
              </a:rPr>
              <a:t>:</a:t>
            </a:r>
            <a:br>
              <a:rPr lang="ru-RU" sz="3200" dirty="0">
                <a:solidFill>
                  <a:schemeClr val="tx1"/>
                </a:solidFill>
              </a:rPr>
            </a:br>
            <a:r>
              <a:rPr lang="ru-RU" sz="3200" dirty="0" err="1">
                <a:solidFill>
                  <a:schemeClr val="tx1"/>
                </a:solidFill>
              </a:rPr>
              <a:t>Ахунзянов</a:t>
            </a:r>
            <a:r>
              <a:rPr lang="ru-RU" sz="3200" dirty="0">
                <a:solidFill>
                  <a:schemeClr val="tx1"/>
                </a:solidFill>
              </a:rPr>
              <a:t> Ренат, Краснов Владислав 10Б</a:t>
            </a:r>
          </a:p>
        </p:txBody>
      </p:sp>
    </p:spTree>
    <p:extLst>
      <p:ext uri="{BB962C8B-B14F-4D97-AF65-F5344CB8AC3E}">
        <p14:creationId xmlns:p14="http://schemas.microsoft.com/office/powerpoint/2010/main" val="3221517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D6E98C-535F-44EA-8FFE-C6EAED1A8FC3}"/>
              </a:ext>
            </a:extLst>
          </p:cNvPr>
          <p:cNvSpPr txBox="1"/>
          <p:nvPr/>
        </p:nvSpPr>
        <p:spPr>
          <a:xfrm>
            <a:off x="3807410" y="736938"/>
            <a:ext cx="4577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/>
              <a:t>ТЗ и Идея проекта</a:t>
            </a:r>
            <a:r>
              <a:rPr lang="en-US" sz="3600" dirty="0"/>
              <a:t>:</a:t>
            </a:r>
            <a:endParaRPr lang="ru-RU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944843-6698-4D6E-BD55-616C0181E098}"/>
              </a:ext>
            </a:extLst>
          </p:cNvPr>
          <p:cNvSpPr txBox="1"/>
          <p:nvPr/>
        </p:nvSpPr>
        <p:spPr>
          <a:xfrm>
            <a:off x="769395" y="1935349"/>
            <a:ext cx="1030105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Наше ТЗ заключалось в том, чтобы сделать игру, в которой персонаж поднимается вверх, отталкиваясь от платформ, при соприкосновении с которыми персонаж получает определенную скорость, которая со временем уменьшается, когда она становится равной 0, персонаж начинает движение вниз, и если он снова не попадает на платформу, то игра заканчивается.</a:t>
            </a:r>
          </a:p>
          <a:p>
            <a:r>
              <a:rPr lang="ru-RU" sz="2000" dirty="0"/>
              <a:t>Игра будет иметь экран начала, где можно будет посмотреть таблицу лидеров, в которой можно будет увидеть лучшие результаты (лучший счет, который выводится на экран при игре и по ее окончании). Также в игре будут звуки и экран </a:t>
            </a:r>
            <a:r>
              <a:rPr lang="ru-RU" sz="2000"/>
              <a:t>окончания игры.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39886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F38518-865D-48FC-B0DF-8D24F15A7E80}"/>
              </a:ext>
            </a:extLst>
          </p:cNvPr>
          <p:cNvSpPr txBox="1"/>
          <p:nvPr/>
        </p:nvSpPr>
        <p:spPr>
          <a:xfrm>
            <a:off x="2051482" y="639284"/>
            <a:ext cx="7893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/>
              <a:t>Использованные изображения</a:t>
            </a:r>
            <a:r>
              <a:rPr lang="en-US" sz="3600" dirty="0"/>
              <a:t>:</a:t>
            </a:r>
            <a:endParaRPr lang="ru-RU" sz="3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4FF1838-FAFB-438B-81FE-30E0BACF4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2284" y="1960226"/>
            <a:ext cx="1493668" cy="1493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8A15647-5112-4CAF-B807-FF9B8132D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855" y="5238337"/>
            <a:ext cx="1884284" cy="579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43C8EF9-B890-43D8-AE6A-DA57179AE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248" y="3916020"/>
            <a:ext cx="1882949" cy="54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BA7BCD9-BE29-44B7-98A3-A4F6097F2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207" y="3030286"/>
            <a:ext cx="601832" cy="797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3B22AD9B-DB88-4511-9338-485FBEE84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763" y="2925776"/>
            <a:ext cx="1704468" cy="503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E0F9A0F5-101D-45A3-8BF6-F53230683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7955" y="3537398"/>
            <a:ext cx="1629838" cy="901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800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662D40-6A36-47B6-97F9-21E4884699E0}"/>
              </a:ext>
            </a:extLst>
          </p:cNvPr>
          <p:cNvSpPr txBox="1"/>
          <p:nvPr/>
        </p:nvSpPr>
        <p:spPr>
          <a:xfrm>
            <a:off x="3807410" y="736938"/>
            <a:ext cx="4577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/>
              <a:t>Реализация и Код</a:t>
            </a:r>
            <a:r>
              <a:rPr lang="en-US" sz="3600" dirty="0"/>
              <a:t>:</a:t>
            </a:r>
            <a:endParaRPr lang="ru-RU" sz="36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6A314CD-4875-46DE-849F-D7DC41917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94" y="1383532"/>
            <a:ext cx="3615701" cy="225815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AF27082-8284-4516-9BFA-56BFB460F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424" y="2030297"/>
            <a:ext cx="3915052" cy="395242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0732C5A-75FD-47C0-9C87-049611C5D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109" y="3739343"/>
            <a:ext cx="5255388" cy="287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903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BCD854-8462-478D-A47C-EC4A9089172A}"/>
              </a:ext>
            </a:extLst>
          </p:cNvPr>
          <p:cNvSpPr txBox="1"/>
          <p:nvPr/>
        </p:nvSpPr>
        <p:spPr>
          <a:xfrm>
            <a:off x="2303283" y="615672"/>
            <a:ext cx="7585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/>
              <a:t>Вывод и возможности для доработки</a:t>
            </a:r>
            <a:r>
              <a:rPr lang="en-US" sz="3600" dirty="0"/>
              <a:t>:</a:t>
            </a:r>
            <a:endParaRPr lang="ru-RU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722F34-48EF-4B08-ABC5-1033F6DAC1A5}"/>
              </a:ext>
            </a:extLst>
          </p:cNvPr>
          <p:cNvSpPr txBox="1"/>
          <p:nvPr/>
        </p:nvSpPr>
        <p:spPr>
          <a:xfrm>
            <a:off x="393531" y="2107852"/>
            <a:ext cx="525858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Возможности для доработки</a:t>
            </a:r>
            <a:r>
              <a:rPr lang="en-US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Добавить врагов на платформы, как в оригинальном </a:t>
            </a:r>
            <a:r>
              <a:rPr lang="en-US" sz="2000" dirty="0"/>
              <a:t>Doodle jump’</a:t>
            </a:r>
            <a:r>
              <a:rPr lang="ru-RU" sz="2000" dirty="0"/>
              <a:t>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Добавить ещё несколько видов платформ с разнообразными эффектами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Добавить усиления для персонажа на карте.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0CF76A-DE79-4892-9A7E-26782EA230F5}"/>
              </a:ext>
            </a:extLst>
          </p:cNvPr>
          <p:cNvSpPr txBox="1"/>
          <p:nvPr/>
        </p:nvSpPr>
        <p:spPr>
          <a:xfrm>
            <a:off x="6539885" y="2107851"/>
            <a:ext cx="52585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Вывод</a:t>
            </a:r>
            <a:r>
              <a:rPr lang="en-US" sz="2000" dirty="0"/>
              <a:t>:</a:t>
            </a:r>
          </a:p>
          <a:p>
            <a:r>
              <a:rPr lang="ru-RU" sz="2000" dirty="0"/>
              <a:t>Нам удалось реализовать цели, которые мы поставили себе в ТЗ к этому проекту, а также мы получили бесценные знания в области </a:t>
            </a:r>
            <a:r>
              <a:rPr lang="en-US" sz="2000" dirty="0" err="1"/>
              <a:t>PyGame</a:t>
            </a:r>
            <a:r>
              <a:rPr lang="ru-RU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51211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</TotalTime>
  <Words>189</Words>
  <Application>Microsoft Office PowerPoint</Application>
  <PresentationFormat>Широкоэкранный</PresentationFormat>
  <Paragraphs>14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Ион</vt:lpstr>
      <vt:lpstr>Jumpap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Jumpap</dc:title>
  <dc:creator>Владислав Краснов</dc:creator>
  <cp:lastModifiedBy>Владислав Краснов</cp:lastModifiedBy>
  <cp:revision>2</cp:revision>
  <dcterms:created xsi:type="dcterms:W3CDTF">2022-01-16T15:50:07Z</dcterms:created>
  <dcterms:modified xsi:type="dcterms:W3CDTF">2022-01-16T17:52:16Z</dcterms:modified>
</cp:coreProperties>
</file>