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89" r:id="rId5"/>
    <p:sldId id="290" r:id="rId6"/>
    <p:sldId id="293" r:id="rId7"/>
    <p:sldId id="295" r:id="rId8"/>
    <p:sldId id="296" r:id="rId9"/>
    <p:sldId id="291" r:id="rId10"/>
    <p:sldId id="274" r:id="rId11"/>
    <p:sldId id="279" r:id="rId12"/>
    <p:sldId id="262" r:id="rId13"/>
    <p:sldId id="294" r:id="rId14"/>
    <p:sldId id="277" r:id="rId15"/>
    <p:sldId id="278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jZxB9HTZhhG/06Axji4MInCXx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032639" y="1530440"/>
            <a:ext cx="9144000" cy="376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to </a:t>
            </a:r>
            <a:r>
              <a:rPr lang="en-US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br>
              <a:rPr lang="en-US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Part - II</a:t>
            </a:r>
            <a: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Lecture-5</a:t>
            </a:r>
            <a:endParaRPr sz="1800" b="1" dirty="0">
              <a:solidFill>
                <a:srgbClr val="002060"/>
              </a:solidFill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range()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for loop to iterate over the sequence of numbers generated by range() function.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following program and output: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8BF53-9B34-43B1-8841-23EF2BBA005B}"/>
              </a:ext>
            </a:extLst>
          </p:cNvPr>
          <p:cNvSpPr txBox="1"/>
          <p:nvPr/>
        </p:nvSpPr>
        <p:spPr>
          <a:xfrm>
            <a:off x="1985992" y="2843465"/>
            <a:ext cx="35796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B6981-C476-4F85-A133-A96DFE4EF3B6}"/>
              </a:ext>
            </a:extLst>
          </p:cNvPr>
          <p:cNvSpPr txBox="1"/>
          <p:nvPr/>
        </p:nvSpPr>
        <p:spPr>
          <a:xfrm>
            <a:off x="6173506" y="2251553"/>
            <a:ext cx="10798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1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 Out!!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918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</a:t>
            </a:r>
            <a:r>
              <a:rPr lang="en-US" sz="18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</a:t>
            </a: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loop the loop terminates when the value of loop control variable reaches the </a:t>
            </a: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last value in the collection.</a:t>
            </a: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In this example, the loop terminates when the value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is 10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 program didn’t go inside the loop when the value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is 10.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Similar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loop in java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works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like the following: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3440" y="2420098"/>
            <a:ext cx="3513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(1,10,3):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DB9F4-EC32-49EB-BB62-CEA2FAF3BA3E}"/>
              </a:ext>
            </a:extLst>
          </p:cNvPr>
          <p:cNvSpPr txBox="1"/>
          <p:nvPr/>
        </p:nvSpPr>
        <p:spPr>
          <a:xfrm>
            <a:off x="6575372" y="2143098"/>
            <a:ext cx="9219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40F82-3C70-47F6-B065-77DD2A02DCF4}"/>
              </a:ext>
            </a:extLst>
          </p:cNvPr>
          <p:cNvSpPr txBox="1"/>
          <p:nvPr/>
        </p:nvSpPr>
        <p:spPr>
          <a:xfrm>
            <a:off x="1787719" y="4683112"/>
            <a:ext cx="6178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=1;i&lt;10;i=i+3){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95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Practice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637397" y="3147050"/>
            <a:ext cx="3908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range(100,1,-2):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D51D1DAC-2099-4839-9BFD-75959A047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80672"/>
            <a:ext cx="10515600" cy="459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What if we want to print all the even numbers from 100 to 1?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spcBef>
                <a:spcPts val="0"/>
              </a:spcBef>
              <a:buSzPts val="2800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02FBE-280E-4D5D-9B8D-971325283B4A}"/>
              </a:ext>
            </a:extLst>
          </p:cNvPr>
          <p:cNvSpPr txBox="1"/>
          <p:nvPr/>
        </p:nvSpPr>
        <p:spPr>
          <a:xfrm>
            <a:off x="6948082" y="2039055"/>
            <a:ext cx="166251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7297"/>
            <a:ext cx="105156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 String as input from the user. Lets say the user input is “Hello”. You have to print the String in reverse order (i.e.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using a for loop.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the same task using a while loop.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Hints: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input() function to take input.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String type variable lets say s = “Hello”,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function will give you the length of the String ‘s’ or you can say it will give you the number of characters in String ‘s’ which is 5.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characters in a String are indexed just like the numbers generated by range() function. You can use index to access each character in a String just like we did in Slide no. 6 of this lecture. For example, you have a String variable s = “Hello”. If you print s[0], you will get ‘H’; s[1] you will get ‘e’ and so on. Take help from Slide no.6 .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solving task 1, you might need to use range() function.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912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range() function generates integers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 given start integer to a stop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generate a sequence of any interval using the range() function by setting the value of the ‘step’ argument.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integers generated by the range() function are indexed starting from 0 and we can use those indexes to access each integer.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for loop to iterate over collections like Strings, lists, dictionaries and tuples.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900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function</a:t>
            </a:r>
          </a:p>
          <a:p>
            <a:pPr marL="228600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function?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743" y="21394"/>
            <a:ext cx="9476925" cy="63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484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keyword</a:t>
            </a:r>
          </a:p>
          <a:p>
            <a:pPr marL="454025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2363"/>
            <a:ext cx="10515600" cy="4351338"/>
          </a:xfrm>
        </p:spPr>
        <p:txBody>
          <a:bodyPr/>
          <a:lstStyle/>
          <a:p>
            <a:pPr marL="346075"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() function</a:t>
            </a:r>
          </a:p>
          <a:p>
            <a:pPr marL="803275"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803275"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range</a:t>
            </a:r>
          </a:p>
          <a:p>
            <a:pPr marL="803275" lvl="2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marL="346075" lvl="1"/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loop/ for each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marL="803275"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803275"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a range</a:t>
            </a:r>
          </a:p>
          <a:p>
            <a:pPr marL="803275" lvl="2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over a String</a:t>
            </a:r>
          </a:p>
          <a:p>
            <a:pPr marL="803275"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ange()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668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numbers between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start integer to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1143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range(start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altLang="en-US" sz="1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</a:t>
            </a:r>
            <a:r>
              <a:rPr lang="en-US" altLang="en-US" sz="1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starting number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it starts with 0 if not specified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argument is an upper limit. 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ange() function generates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up to this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but not including this number.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difference between each number in the result. The default value of the step is 1 if not specified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arguments(start, stop, step) must be integers.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see an example,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range(1,6) generates a sequence of integers from 1 to 5; not 6. The generated sequence will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be [1,2,3,4,5].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ange() function(Examples)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ange(0,7) will generate a sequence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[0,1,2,3,4,5,6]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generate a sequence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[0,1,2,3,4,5,6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ange(0,9,1)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a sequence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0,1,2,3,4,5,6,7,8]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ange(0,9,2)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a sequence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0,2,4,6,8]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ange(-1,6,2)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a sequence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[-1,1,3,5]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ange(-1,-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5,-1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a sequence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[-1,-2,-3,-4]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range(-1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,-7,-2)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a sequence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,-5]</a:t>
            </a:r>
          </a:p>
          <a:p>
            <a:pPr marL="11430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[N.B: print(range(0,9,1))  will not print the integers.]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in range()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5069"/>
            <a:ext cx="10515600" cy="501823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values generated by range() function are indexed.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example,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range(0,9,2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generate a sequence of [0,2,4,6,8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These values are indexed like this:</a:t>
            </a:r>
          </a:p>
          <a:p>
            <a:pPr marL="11430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Let us see an example,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66221"/>
              </p:ext>
            </p:extLst>
          </p:nvPr>
        </p:nvGraphicFramePr>
        <p:xfrm>
          <a:off x="1947158" y="3077390"/>
          <a:ext cx="8128002" cy="125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257970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9108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2076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7498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2004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2403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8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2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538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158" y="4979057"/>
            <a:ext cx="32587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range(0,9,2)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[-1])</a:t>
            </a:r>
          </a:p>
          <a:p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psrint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[-4])</a:t>
            </a:r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DB9F4-EC32-49EB-BB62-CEA2FAF3BA3E}"/>
              </a:ext>
            </a:extLst>
          </p:cNvPr>
          <p:cNvSpPr txBox="1"/>
          <p:nvPr/>
        </p:nvSpPr>
        <p:spPr>
          <a:xfrm>
            <a:off x="5853951" y="4801621"/>
            <a:ext cx="92190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5191" y="4941172"/>
            <a:ext cx="3319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N.B: </a:t>
            </a:r>
            <a:r>
              <a:rPr lang="en-US" b="1" dirty="0" smtClean="0"/>
              <a:t>Do not try to access any index out of bounds</a:t>
            </a:r>
            <a:r>
              <a:rPr lang="en-US" dirty="0" smtClean="0"/>
              <a:t>. For example,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[5]) or any index greater than 5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[-6])</a:t>
            </a:r>
            <a:r>
              <a:rPr lang="en-US" dirty="0">
                <a:solidFill>
                  <a:srgbClr val="FF0000"/>
                </a:solidFill>
              </a:rPr>
              <a:t> or any index </a:t>
            </a:r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dirty="0">
                <a:solidFill>
                  <a:srgbClr val="FF0000"/>
                </a:solidFill>
              </a:rPr>
              <a:t>than </a:t>
            </a:r>
            <a:r>
              <a:rPr lang="en-US" dirty="0" smtClean="0">
                <a:solidFill>
                  <a:srgbClr val="FF0000"/>
                </a:solidFill>
              </a:rPr>
              <a:t>-6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Range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585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print the sequence of numbers within range by descending order or reverse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ways of doing this. They are-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negative value as step argument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reversed() function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want to generate a sequence of integers like this: 5,4,3,2,1,0.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 can be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range(5,-1,-1).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solution is to generate a sequence of sequence from 0 to 5 using the range() function, then use the reversed() function to reverse it.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solution will be,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reversed(range(6))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243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concatenate the results of two range() functions using chain() function imported from 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itertools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module.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example, 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range(-3,1)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generate a sequence 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[-3,-2,-1,0].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range(1,4) will generate a sequence like [1,2,3].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concatenate these 2 sequences to generate another sequence like [-3,-2-,1,0,1,2,3].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4106" y="3853583"/>
            <a:ext cx="61996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chain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concatenated_range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chain(range(-3,1), range(1,4))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concatenated_range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num,end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=", ")</a:t>
            </a:r>
          </a:p>
        </p:txBody>
      </p:sp>
    </p:spTree>
    <p:extLst>
      <p:ext uri="{BB962C8B-B14F-4D97-AF65-F5344CB8AC3E}">
        <p14:creationId xmlns:p14="http://schemas.microsoft.com/office/powerpoint/2010/main" val="17653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/ for each </a:t>
            </a:r>
            <a:r>
              <a:rPr lang="en-US" b="1" dirty="0" smtClean="0"/>
              <a:t>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0824"/>
            <a:ext cx="10515600" cy="48355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iterate over a collection of values or objects like range(), String, list, dictionary etc.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it is a brother of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 except that: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 to maintain a loop control variable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 to manually increment/ decrement any loop control variable</a:t>
            </a:r>
          </a:p>
          <a:p>
            <a:pPr marL="461963"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1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1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3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example,</a:t>
            </a:r>
          </a:p>
          <a:p>
            <a:pPr marL="119063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9968" y="3373328"/>
            <a:ext cx="3258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 of loop</a:t>
            </a:r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9967" y="4864838"/>
            <a:ext cx="32587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DB9F4-EC32-49EB-BB62-CEA2FAF3BA3E}"/>
              </a:ext>
            </a:extLst>
          </p:cNvPr>
          <p:cNvSpPr txBox="1"/>
          <p:nvPr/>
        </p:nvSpPr>
        <p:spPr>
          <a:xfrm>
            <a:off x="5830796" y="4325024"/>
            <a:ext cx="92190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1236</Words>
  <Application>Microsoft Office PowerPoint</Application>
  <PresentationFormat>Widescreen</PresentationFormat>
  <Paragraphs>220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Office Theme</vt:lpstr>
      <vt:lpstr>Introduction to Iteration Part - II  Course Title: Programming Language II Course Code: CSE 111 Semester: Summer 2020 Lecture-5</vt:lpstr>
      <vt:lpstr>Last Lecture</vt:lpstr>
      <vt:lpstr>Today’s Lecture</vt:lpstr>
      <vt:lpstr>range() function</vt:lpstr>
      <vt:lpstr>range() function(Examples)</vt:lpstr>
      <vt:lpstr>Indexing in range()</vt:lpstr>
      <vt:lpstr>Reverse Range</vt:lpstr>
      <vt:lpstr>Concatenation</vt:lpstr>
      <vt:lpstr>for / for each loop</vt:lpstr>
      <vt:lpstr>Iteration over range()</vt:lpstr>
      <vt:lpstr>Watch Out!!</vt:lpstr>
      <vt:lpstr>Practice </vt:lpstr>
      <vt:lpstr>Assignment</vt:lpstr>
      <vt:lpstr>Summary</vt:lpstr>
      <vt:lpstr>Next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Iteration  Part I  Course Title: Programming Language II Course Code: CSE 111 Semester: Summer 2020 Lecture-4</dc:title>
  <dc:creator>Md. Tawhid Anwar</dc:creator>
  <cp:lastModifiedBy>Windows User</cp:lastModifiedBy>
  <cp:revision>189</cp:revision>
  <dcterms:created xsi:type="dcterms:W3CDTF">2020-06-03T07:05:09Z</dcterms:created>
  <dcterms:modified xsi:type="dcterms:W3CDTF">2020-06-29T11:51:01Z</dcterms:modified>
</cp:coreProperties>
</file>