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A8B-2169-40BF-B247-BE4C82B0F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EA46-50CA-4F14-9C0F-46633777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9375-8DBF-4B88-9427-224E24E6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EB0B-9C55-48BB-82C8-982305B3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34C2-8B25-452A-8055-4A356A5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92F3-9B4D-47ED-B0D0-4BEE2019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44993-BE9C-446E-8EB9-B16A4339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B1E9-649A-432D-8400-D27879A8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BBA0-B628-4EA2-86EB-BE809B0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D6A9-9D53-4BC9-9AA4-63158C49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285FB-13A2-451F-809F-93BD6610A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22C79-9B8A-4F4E-ABB0-D27236B46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1192-29A0-4F65-8AD3-13BAB8FA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C6FB-15C0-466B-BE27-997C871E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6268-17E2-44F9-9894-A692C5DB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619-86BB-4814-B780-3EEE5172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F7D7-C073-4CF8-826F-263696EC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B682-6150-43B9-86B0-7E7E999F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F2DF-822D-42F1-85E5-E99498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46DD-B0F3-41E0-8342-79846F07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D2BC-BDFA-4E28-B2B1-BE46C4B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ADDB-AC96-47D1-BFC6-730621E9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F2E2-79B4-42E0-942E-6BC84F01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80DD-FA38-4B49-A966-F36D34E2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07D3-76E3-4146-9CBD-7A1A929E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8A52-8238-4623-B233-8758CA34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4A5C-615F-48EF-AE44-F599E1A0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D346-8536-4FE4-BFEA-54343F8B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752C0-05F3-48D0-A13E-4D82C392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7E20F-D838-452E-BEE0-69B6D86B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2CA7-2ED4-495E-9DC7-FEF359D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499-C23B-4320-874B-8E0B4071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4CFAA-11B0-462B-9BFA-F5CA596D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5C9D-32D1-4485-874C-1F697C5B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DB36-66B9-4DAF-9CC6-BE3E82078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CF672-D388-46B1-97C9-D74228517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46516-06F8-4213-A202-62196E8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47F04-CA2F-48DF-AF8D-15EC31AD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E4CC-83C2-495C-89D0-9941E1C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31D-80EB-41B4-92E6-CD2D2347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CF0BD-D9AB-4B8D-A042-38A3EE3F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CFCB6-9079-4D01-B27A-6A543AB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C8F1A-8EB1-4D11-A67D-13E525B2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5FBC-13CD-4026-8BD2-55E0B8B1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27CAE-0506-4219-B34E-0DEA6283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703D-F160-4E94-9CE8-B479AD48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F2BE-EB24-40AB-A41A-6FE0B1EA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B114-CD51-4A63-A5FC-D6FF41DF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DBDDB-A84E-46EF-9BCF-18B9AE85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0C57-47B3-423E-B8E2-0AC395E0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27CC-6C94-4C4B-ACCB-ADD41CE2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36D2-06AB-44EE-9ACF-C3C15DA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CB9-9663-402E-BD3E-EE308112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57E9D-FD97-4D20-9EB2-BAACE0C43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1C27-5B64-4F23-B412-EE564620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AF018-87C5-4935-AEC9-AFD19FB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9501-D412-4CCC-88E3-7677C9EF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5403-A913-4A33-83B3-247EC16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12362-319A-4243-9551-EC334C81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E006-6231-4943-839B-4018D7F5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C868-B75A-4334-9F8D-3B86FB330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EB89-1CBF-4716-9590-1D1904065D8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1C68-422C-49EF-A4FB-DFF51ADC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FA03-364D-4700-8FA2-E294AA794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B003-F643-4932-B150-9382C112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E9A-C0B1-4A17-8D41-0A409D2C6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F635-033E-44D3-A126-6E651B0C1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creator>Steve Kim</dc:creator>
  <cp:lastModifiedBy>Steve Kim</cp:lastModifiedBy>
  <cp:revision>1</cp:revision>
  <dcterms:created xsi:type="dcterms:W3CDTF">2018-01-24T20:55:00Z</dcterms:created>
  <dcterms:modified xsi:type="dcterms:W3CDTF">2018-01-24T20:55:11Z</dcterms:modified>
</cp:coreProperties>
</file>