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48" d="100"/>
          <a:sy n="48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07ACD-4229-4884-BCF7-D53BDC247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1768" y="2101240"/>
            <a:ext cx="5724604" cy="2268559"/>
          </a:xfrm>
        </p:spPr>
        <p:txBody>
          <a:bodyPr/>
          <a:lstStyle/>
          <a:p>
            <a:pPr algn="ctr"/>
            <a:r>
              <a:rPr lang="ru-RU" dirty="0"/>
              <a:t>Компьютерные вирусы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6CF2B0-BB28-43F3-8627-E17F3078D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8772" y="5287558"/>
            <a:ext cx="5357600" cy="1160213"/>
          </a:xfrm>
        </p:spPr>
        <p:txBody>
          <a:bodyPr/>
          <a:lstStyle/>
          <a:p>
            <a:pPr algn="ctr"/>
            <a:r>
              <a:rPr lang="ru-RU" dirty="0"/>
              <a:t>Работу выполнил студент группы 353</a:t>
            </a:r>
            <a:r>
              <a:rPr lang="en-US" dirty="0"/>
              <a:t>0904/10002 </a:t>
            </a:r>
            <a:r>
              <a:rPr lang="ru-RU" dirty="0"/>
              <a:t>Тампио Илья</a:t>
            </a:r>
          </a:p>
        </p:txBody>
      </p:sp>
    </p:spTree>
    <p:extLst>
      <p:ext uri="{BB962C8B-B14F-4D97-AF65-F5344CB8AC3E}">
        <p14:creationId xmlns:p14="http://schemas.microsoft.com/office/powerpoint/2010/main" val="288666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16CF3-501F-47BE-B773-5C6B2398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386" y="732900"/>
            <a:ext cx="7958331" cy="1077229"/>
          </a:xfrm>
        </p:spPr>
        <p:txBody>
          <a:bodyPr/>
          <a:lstStyle/>
          <a:p>
            <a:pPr algn="l"/>
            <a:r>
              <a:rPr lang="ru-RU" dirty="0"/>
              <a:t>Удалённый доступ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1F39432-E29C-4BC2-B37C-0FD527C69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808" y="2238037"/>
            <a:ext cx="8462384" cy="4162763"/>
          </a:xfrm>
        </p:spPr>
      </p:pic>
    </p:spTree>
    <p:extLst>
      <p:ext uri="{BB962C8B-B14F-4D97-AF65-F5344CB8AC3E}">
        <p14:creationId xmlns:p14="http://schemas.microsoft.com/office/powerpoint/2010/main" val="261836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D68FA-60D3-4319-803D-8FE74C9C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Черви</a:t>
            </a:r>
          </a:p>
        </p:txBody>
      </p:sp>
      <p:pic>
        <p:nvPicPr>
          <p:cNvPr id="5" name="Объект 4" descr="Изображение выглядит как клавиатура, компьютер, электроника, рабочий стол&#10;&#10;Автоматически созданное описание">
            <a:extLst>
              <a:ext uri="{FF2B5EF4-FFF2-40B4-BE49-F238E27FC236}">
                <a16:creationId xmlns:a16="http://schemas.microsoft.com/office/drawing/2014/main" id="{9F4B6071-4014-48FB-9559-5A00E60E6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913" y="1571195"/>
            <a:ext cx="7195279" cy="4802849"/>
          </a:xfrm>
        </p:spPr>
      </p:pic>
    </p:spTree>
    <p:extLst>
      <p:ext uri="{BB962C8B-B14F-4D97-AF65-F5344CB8AC3E}">
        <p14:creationId xmlns:p14="http://schemas.microsoft.com/office/powerpoint/2010/main" val="1143245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780C3-88DD-4B49-B21B-97CFE6E8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131" y="2890385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Как лечить?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214522-C5F4-4FA8-954D-06549A26E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5183622"/>
            <a:ext cx="7796540" cy="3997828"/>
          </a:xfrm>
        </p:spPr>
        <p:txBody>
          <a:bodyPr>
            <a:normAutofit/>
          </a:bodyPr>
          <a:lstStyle/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67582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2749C-D16C-44BC-A218-24E564AC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Переустановка системы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2077BC-97DE-416A-BA3D-4D76D13F9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505" y="1885285"/>
            <a:ext cx="8157098" cy="6117824"/>
          </a:xfrm>
        </p:spPr>
      </p:pic>
    </p:spTree>
    <p:extLst>
      <p:ext uri="{BB962C8B-B14F-4D97-AF65-F5344CB8AC3E}">
        <p14:creationId xmlns:p14="http://schemas.microsoft.com/office/powerpoint/2010/main" val="107293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2E699-8C40-4B9A-A8A9-4F25AB43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антивируса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F490455-D83B-4032-8FC1-8B25B050C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30" y="1982878"/>
            <a:ext cx="5685290" cy="39973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A50B54-DA02-4F72-AD58-0C581E4AF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5274"/>
            <a:ext cx="5868219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46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3CEDE-B880-4833-8D16-507A3479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Грамотность – лучшая защита</a:t>
            </a:r>
          </a:p>
        </p:txBody>
      </p:sp>
      <p:pic>
        <p:nvPicPr>
          <p:cNvPr id="9" name="Объект 8" descr="Изображение выглядит как ноутбук, компьютер, человек, работает&#10;&#10;Автоматически созданное описание">
            <a:extLst>
              <a:ext uri="{FF2B5EF4-FFF2-40B4-BE49-F238E27FC236}">
                <a16:creationId xmlns:a16="http://schemas.microsoft.com/office/drawing/2014/main" id="{DF950B87-E671-4EFC-8CFB-ED92EF916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742" y="1885285"/>
            <a:ext cx="10508042" cy="4459870"/>
          </a:xfrm>
        </p:spPr>
      </p:pic>
    </p:spTree>
    <p:extLst>
      <p:ext uri="{BB962C8B-B14F-4D97-AF65-F5344CB8AC3E}">
        <p14:creationId xmlns:p14="http://schemas.microsoft.com/office/powerpoint/2010/main" val="402653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A07A7-8FD3-4933-AF91-2529BC91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213325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6F9D68-04ED-4209-BF8B-2ADC92488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92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F16A0-6967-4754-9E2E-0433B733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799746"/>
            <a:ext cx="7958331" cy="2502568"/>
          </a:xfrm>
        </p:spPr>
        <p:txBody>
          <a:bodyPr>
            <a:normAutofit/>
          </a:bodyPr>
          <a:lstStyle/>
          <a:p>
            <a:r>
              <a:rPr lang="ru-RU" sz="6600" dirty="0"/>
              <a:t>Что такое вирусы?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46957-1328-4FE1-BF82-8F56DB084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62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D177A-EFC0-43BB-A091-9FF96A05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F5841A-F5F7-4C91-9BC3-072B35A85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B167D57-061C-4756-9635-27AE0C34C096}"/>
              </a:ext>
            </a:extLst>
          </p:cNvPr>
          <p:cNvSpPr txBox="1">
            <a:spLocks/>
          </p:cNvSpPr>
          <p:nvPr/>
        </p:nvSpPr>
        <p:spPr>
          <a:xfrm>
            <a:off x="2116834" y="2799746"/>
            <a:ext cx="7958331" cy="25025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600" dirty="0"/>
              <a:t>Как вирус попадает на компьютер пользователя? </a:t>
            </a:r>
          </a:p>
        </p:txBody>
      </p:sp>
    </p:spTree>
    <p:extLst>
      <p:ext uri="{BB962C8B-B14F-4D97-AF65-F5344CB8AC3E}">
        <p14:creationId xmlns:p14="http://schemas.microsoft.com/office/powerpoint/2010/main" val="89702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D7072-4C85-42C6-9A93-B11F2602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2978061"/>
            <a:ext cx="2700175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/>
              <a:t>Подставн</a:t>
            </a:r>
            <a:r>
              <a:rPr lang="ru-RU" sz="3200" dirty="0" err="1"/>
              <a:t>ые</a:t>
            </a:r>
            <a:r>
              <a:rPr lang="en-US" sz="3200" dirty="0"/>
              <a:t> </a:t>
            </a:r>
            <a:r>
              <a:rPr lang="en-US" sz="3200" dirty="0" err="1"/>
              <a:t>сайт</a:t>
            </a:r>
            <a:r>
              <a:rPr lang="ru-RU" sz="3200" dirty="0"/>
              <a:t>ы</a:t>
            </a:r>
            <a:r>
              <a:rPr lang="en-US" sz="3200" dirty="0"/>
              <a:t>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BE63CE0-AB71-4AFD-B0C6-7E203EF30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44747" y="684606"/>
            <a:ext cx="5297322" cy="548945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2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13B70-FCAE-4668-A3DE-0BCFFB9A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328694A-6E0D-4E94-83D9-74ECF3425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315" y="327372"/>
            <a:ext cx="10140600" cy="6203256"/>
          </a:xfrm>
        </p:spPr>
      </p:pic>
    </p:spTree>
    <p:extLst>
      <p:ext uri="{BB962C8B-B14F-4D97-AF65-F5344CB8AC3E}">
        <p14:creationId xmlns:p14="http://schemas.microsoft.com/office/powerpoint/2010/main" val="119789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4A23C6E-36FD-4BD6-AAC3-5CA3125C67E1}"/>
              </a:ext>
            </a:extLst>
          </p:cNvPr>
          <p:cNvSpPr txBox="1">
            <a:spLocks/>
          </p:cNvSpPr>
          <p:nvPr/>
        </p:nvSpPr>
        <p:spPr>
          <a:xfrm>
            <a:off x="1327727" y="2611856"/>
            <a:ext cx="9536546" cy="25025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600" dirty="0"/>
              <a:t>Чем опасны компьютерные вирусы? </a:t>
            </a:r>
          </a:p>
        </p:txBody>
      </p:sp>
    </p:spTree>
    <p:extLst>
      <p:ext uri="{BB962C8B-B14F-4D97-AF65-F5344CB8AC3E}">
        <p14:creationId xmlns:p14="http://schemas.microsoft.com/office/powerpoint/2010/main" val="6968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983B5-6D9A-432A-AFD0-C36BB744C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986" y="657169"/>
            <a:ext cx="7958331" cy="1077229"/>
          </a:xfrm>
        </p:spPr>
        <p:txBody>
          <a:bodyPr/>
          <a:lstStyle/>
          <a:p>
            <a:pPr algn="l"/>
            <a:r>
              <a:rPr lang="ru-RU" dirty="0"/>
              <a:t>Реклама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21E33BE-05C2-4997-8F0C-73426CEED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14" y="1471351"/>
            <a:ext cx="9194103" cy="5052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860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1F278-BA48-47C0-905A-205BB927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614165"/>
            <a:ext cx="7958331" cy="1077229"/>
          </a:xfrm>
        </p:spPr>
        <p:txBody>
          <a:bodyPr/>
          <a:lstStyle/>
          <a:p>
            <a:pPr algn="l"/>
            <a:r>
              <a:rPr lang="ru-RU" dirty="0"/>
              <a:t>Вирусы-шпионы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7D9B281-57A6-4841-8F3B-96CC4A068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680" y="1691394"/>
            <a:ext cx="7465512" cy="4980897"/>
          </a:xfrm>
        </p:spPr>
      </p:pic>
    </p:spTree>
    <p:extLst>
      <p:ext uri="{BB962C8B-B14F-4D97-AF65-F5344CB8AC3E}">
        <p14:creationId xmlns:p14="http://schemas.microsoft.com/office/powerpoint/2010/main" val="136902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25A2E-2660-4255-ACAB-EEC689C4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Вирусы-вымогатели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54A123F-B7C8-4775-9C5E-62E808C0F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900" y="1346670"/>
            <a:ext cx="9287239" cy="5224072"/>
          </a:xfrm>
        </p:spPr>
      </p:pic>
    </p:spTree>
    <p:extLst>
      <p:ext uri="{BB962C8B-B14F-4D97-AF65-F5344CB8AC3E}">
        <p14:creationId xmlns:p14="http://schemas.microsoft.com/office/powerpoint/2010/main" val="1596175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{3C0C5755-384A-445F-ABAE-DAB1B1627120}tf16401375</Template>
  <TotalTime>223</TotalTime>
  <Words>52</Words>
  <Application>Microsoft Office PowerPoint</Application>
  <PresentationFormat>Широкоэкранный</PresentationFormat>
  <Paragraphs>17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MS Shell Dlg 2</vt:lpstr>
      <vt:lpstr>Wingdings</vt:lpstr>
      <vt:lpstr>Wingdings 3</vt:lpstr>
      <vt:lpstr>Мэдисон</vt:lpstr>
      <vt:lpstr>Компьютерные вирусы</vt:lpstr>
      <vt:lpstr>Что такое вирусы? </vt:lpstr>
      <vt:lpstr>Презентация PowerPoint</vt:lpstr>
      <vt:lpstr>Подставные сайты </vt:lpstr>
      <vt:lpstr>Презентация PowerPoint</vt:lpstr>
      <vt:lpstr>Презентация PowerPoint</vt:lpstr>
      <vt:lpstr>Реклама</vt:lpstr>
      <vt:lpstr>Вирусы-шпионы</vt:lpstr>
      <vt:lpstr>Вирусы-вымогатели</vt:lpstr>
      <vt:lpstr>Удалённый доступ</vt:lpstr>
      <vt:lpstr>Черви</vt:lpstr>
      <vt:lpstr>Как лечить?</vt:lpstr>
      <vt:lpstr>Переустановка системы</vt:lpstr>
      <vt:lpstr>Использование антивируса</vt:lpstr>
      <vt:lpstr>Грамотность – лучшая защита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Компьютерные вирусы</dc:title>
  <dc:creator>Тампио Илья Сергеевич</dc:creator>
  <cp:lastModifiedBy>Тампио Илья Сергеевич</cp:lastModifiedBy>
  <cp:revision>8</cp:revision>
  <dcterms:created xsi:type="dcterms:W3CDTF">2021-10-30T09:34:28Z</dcterms:created>
  <dcterms:modified xsi:type="dcterms:W3CDTF">2021-10-30T13:18:04Z</dcterms:modified>
</cp:coreProperties>
</file>