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6969"/>
    <a:srgbClr val="FF9F9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31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00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8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0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9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9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9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1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8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55BB053-19DC-4276-B026-BEC273D454CC}"/>
              </a:ext>
            </a:extLst>
          </p:cNvPr>
          <p:cNvSpPr/>
          <p:nvPr/>
        </p:nvSpPr>
        <p:spPr>
          <a:xfrm>
            <a:off x="5403050" y="7609394"/>
            <a:ext cx="3496931" cy="20264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72A30-6854-4E94-9FC6-9346072F0072}"/>
              </a:ext>
            </a:extLst>
          </p:cNvPr>
          <p:cNvSpPr txBox="1"/>
          <p:nvPr/>
        </p:nvSpPr>
        <p:spPr>
          <a:xfrm>
            <a:off x="549048" y="315301"/>
            <a:ext cx="5296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VK-</a:t>
            </a:r>
            <a:r>
              <a:rPr lang="ru-RU" sz="6000" dirty="0"/>
              <a:t>Бот </a:t>
            </a:r>
            <a:r>
              <a:rPr lang="ru-RU" sz="6000" dirty="0" err="1"/>
              <a:t>Бато</a:t>
            </a:r>
            <a:r>
              <a:rPr lang="ru-RU" sz="6000" dirty="0"/>
              <a:t> </a:t>
            </a:r>
            <a:endParaRPr lang="en-US" sz="6000" dirty="0"/>
          </a:p>
          <a:p>
            <a:pPr algn="ctr"/>
            <a:r>
              <a:rPr lang="ru-RU" sz="4000" dirty="0"/>
              <a:t>Простое и надёжное общение с учениками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A2C3A0-EA45-40B1-BE97-327494A7D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53" y="358299"/>
            <a:ext cx="1362088" cy="13620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CF64EC-FA12-4845-92F5-907859EF8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34" b="86328" l="9961" r="89844">
                        <a14:foregroundMark x1="16211" y1="51758" x2="35352" y2="50977"/>
                        <a14:foregroundMark x1="50512" y1="45313" x2="53125" y2="44336"/>
                        <a14:foregroundMark x1="50049" y1="45486" x2="50512" y2="45313"/>
                        <a14:foregroundMark x1="49243" y1="45787" x2="49385" y2="45734"/>
                        <a14:foregroundMark x1="35352" y1="50977" x2="42983" y2="48125"/>
                        <a14:foregroundMark x1="53125" y1="44336" x2="52734" y2="25000"/>
                        <a14:foregroundMark x1="52734" y1="25000" x2="70313" y2="18164"/>
                        <a14:foregroundMark x1="70313" y1="18164" x2="69727" y2="55469"/>
                        <a14:foregroundMark x1="69727" y1="55469" x2="56250" y2="69336"/>
                        <a14:foregroundMark x1="56250" y1="69336" x2="37500" y2="73047"/>
                        <a14:foregroundMark x1="37500" y1="73047" x2="18945" y2="70508"/>
                        <a14:foregroundMark x1="18945" y1="70508" x2="16797" y2="50000"/>
                        <a14:foregroundMark x1="32617" y1="53320" x2="50781" y2="60352"/>
                        <a14:foregroundMark x1="50781" y1="60352" x2="52734" y2="51367"/>
                        <a14:foregroundMark x1="74023" y1="29883" x2="80078" y2="29297"/>
                        <a14:foregroundMark x1="52825" y1="84687" x2="58203" y2="86523"/>
                        <a14:foregroundMark x1="42188" y1="81055" x2="50196" y2="83789"/>
                        <a14:foregroundMark x1="46289" y1="68359" x2="26758" y2="68750"/>
                        <a14:foregroundMark x1="26758" y1="68750" x2="46094" y2="62305"/>
                        <a14:foregroundMark x1="46094" y1="62305" x2="47461" y2="62500"/>
                        <a14:foregroundMark x1="68750" y1="18359" x2="59570" y2="15234"/>
                        <a14:foregroundMark x1="42383" y1="47656" x2="47461" y2="47852"/>
                        <a14:foregroundMark x1="45898" y1="48047" x2="39063" y2="48047"/>
                        <a14:foregroundMark x1="50781" y1="47656" x2="47852" y2="48047"/>
                        <a14:foregroundMark x1="51172" y1="47266" x2="51172" y2="47266"/>
                        <a14:foregroundMark x1="51172" y1="46875" x2="51172" y2="46875"/>
                        <a14:foregroundMark x1="50977" y1="47070" x2="50781" y2="46875"/>
                        <a14:foregroundMark x1="51172" y1="83594" x2="51172" y2="83594"/>
                        <a14:backgroundMark x1="49150" y1="45065" x2="49023" y2="44727"/>
                        <a14:backgroundMark x1="48986" y1="44915" x2="48828" y2="44336"/>
                        <a14:backgroundMark x1="49805" y1="46484" x2="49578" y2="43775"/>
                        <a14:backgroundMark x1="49150" y1="45065" x2="49023" y2="44727"/>
                        <a14:backgroundMark x1="51172" y1="83789" x2="51172" y2="84570"/>
                        <a14:backgroundMark x1="52344" y1="83984" x2="50586" y2="84180"/>
                        <a14:backgroundMark x1="48828" y1="45313" x2="48828" y2="45313"/>
                        <a14:backgroundMark x1="49219" y1="45898" x2="49219" y2="45898"/>
                        <a14:backgroundMark x1="49219" y1="45898" x2="49219" y2="45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182" b="10201"/>
          <a:stretch/>
        </p:blipFill>
        <p:spPr>
          <a:xfrm>
            <a:off x="6336373" y="513568"/>
            <a:ext cx="2563609" cy="2041071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F1BC344-F90F-455E-849C-38EA47AB5EEF}"/>
              </a:ext>
            </a:extLst>
          </p:cNvPr>
          <p:cNvSpPr/>
          <p:nvPr/>
        </p:nvSpPr>
        <p:spPr>
          <a:xfrm>
            <a:off x="549049" y="2865229"/>
            <a:ext cx="4099151" cy="229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B87DF-D55D-4C46-95DD-B3BC7A7BD2B7}"/>
              </a:ext>
            </a:extLst>
          </p:cNvPr>
          <p:cNvSpPr txBox="1"/>
          <p:nvPr/>
        </p:nvSpPr>
        <p:spPr>
          <a:xfrm>
            <a:off x="659042" y="2884845"/>
            <a:ext cx="39467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u="sng" dirty="0">
                <a:solidFill>
                  <a:schemeClr val="bg1"/>
                </a:solidFill>
              </a:rPr>
              <a:t>Проблема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</a:rPr>
              <a:t>У учителей нет надёжного и простого способа быстро доносить информацию до учеников удалённо. Проблема обостряется на фоне пандемии.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EB70164-B161-48E2-B9C5-3C25F5C92BD8}"/>
              </a:ext>
            </a:extLst>
          </p:cNvPr>
          <p:cNvSpPr/>
          <p:nvPr/>
        </p:nvSpPr>
        <p:spPr>
          <a:xfrm>
            <a:off x="549048" y="5421991"/>
            <a:ext cx="4099151" cy="48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1BEBD-D2F0-44E5-80E2-77E335F14365}"/>
              </a:ext>
            </a:extLst>
          </p:cNvPr>
          <p:cNvSpPr txBox="1"/>
          <p:nvPr/>
        </p:nvSpPr>
        <p:spPr>
          <a:xfrm>
            <a:off x="625248" y="5571543"/>
            <a:ext cx="402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sz="3600" u="sng" dirty="0">
                <a:solidFill>
                  <a:schemeClr val="bg1"/>
                </a:solidFill>
              </a:rPr>
              <a:t>Аналоги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B1DE72-E312-46B7-9DD4-9C938DFFB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89" y="6507787"/>
            <a:ext cx="1000089" cy="11446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5BCA0F-58A2-4028-BB9A-4E33450B64D7}"/>
              </a:ext>
            </a:extLst>
          </p:cNvPr>
          <p:cNvSpPr txBox="1"/>
          <p:nvPr/>
        </p:nvSpPr>
        <p:spPr>
          <a:xfrm>
            <a:off x="749370" y="6239639"/>
            <a:ext cx="3062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6969"/>
                </a:solidFill>
              </a:rPr>
              <a:t>Плохо: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Непонятен для учителей</a:t>
            </a:r>
          </a:p>
          <a:p>
            <a:pPr algn="ctr"/>
            <a:r>
              <a:rPr lang="ru-RU" sz="2000" b="1" dirty="0">
                <a:solidFill>
                  <a:srgbClr val="66FF33"/>
                </a:solidFill>
              </a:rPr>
              <a:t>Хорошо: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Система ролей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19E53-807B-4CAF-997A-A7626D97ECCD}"/>
              </a:ext>
            </a:extLst>
          </p:cNvPr>
          <p:cNvSpPr txBox="1"/>
          <p:nvPr/>
        </p:nvSpPr>
        <p:spPr>
          <a:xfrm>
            <a:off x="1974475" y="7991489"/>
            <a:ext cx="2835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6969"/>
                </a:solidFill>
              </a:rPr>
              <a:t>Плохо: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Нет системы ролей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Сложность интегрирования</a:t>
            </a:r>
          </a:p>
          <a:p>
            <a:pPr algn="ctr"/>
            <a:r>
              <a:rPr lang="ru-RU" sz="2000" b="1" dirty="0">
                <a:solidFill>
                  <a:srgbClr val="66FF33"/>
                </a:solidFill>
              </a:rPr>
              <a:t>Хорошо: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Массовая рассылка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74A3D88-CCD3-4A37-960B-D1FEF02F1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48" y="10004734"/>
            <a:ext cx="3496931" cy="22943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5282EC18-1534-43C6-9EC8-CD04D4302F72}"/>
              </a:ext>
            </a:extLst>
          </p:cNvPr>
          <p:cNvSpPr/>
          <p:nvPr/>
        </p:nvSpPr>
        <p:spPr>
          <a:xfrm>
            <a:off x="5445426" y="2884845"/>
            <a:ext cx="3463137" cy="136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u="sng" dirty="0"/>
              <a:t>Преимущества </a:t>
            </a:r>
            <a:r>
              <a:rPr lang="ru-RU" sz="3600" u="sng" dirty="0" err="1"/>
              <a:t>Бато</a:t>
            </a:r>
            <a:endParaRPr lang="ru-RU" sz="3600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DB93D-D3A9-4330-A0C4-C676BA959132}"/>
              </a:ext>
            </a:extLst>
          </p:cNvPr>
          <p:cNvSpPr txBox="1"/>
          <p:nvPr/>
        </p:nvSpPr>
        <p:spPr>
          <a:xfrm>
            <a:off x="5403050" y="7733045"/>
            <a:ext cx="36852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Всегда под рукой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Система ролей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Лёгкость интегрирования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Интуитивный интерфейс на основе чата </a:t>
            </a:r>
            <a:r>
              <a:rPr lang="ru-RU" sz="2200" dirty="0" err="1">
                <a:solidFill>
                  <a:schemeClr val="bg1"/>
                </a:solidFill>
              </a:rPr>
              <a:t>Вконтакте</a:t>
            </a:r>
            <a:endParaRPr lang="ru-RU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734E43B-8522-4F1E-BC17-C9ACF1BBB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1" y="8361425"/>
            <a:ext cx="1012169" cy="1012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5AEA439-451E-4312-AD5F-BF1DE8EBF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50" y="4641865"/>
            <a:ext cx="3496932" cy="25986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806CC6-AF74-441E-9C0C-D6616FC3871B}"/>
              </a:ext>
            </a:extLst>
          </p:cNvPr>
          <p:cNvSpPr txBox="1"/>
          <p:nvPr/>
        </p:nvSpPr>
        <p:spPr>
          <a:xfrm>
            <a:off x="6038532" y="7278345"/>
            <a:ext cx="30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Схема распределения ролей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A71628-5673-45AE-90F9-F6A2F6D323AD}"/>
              </a:ext>
            </a:extLst>
          </p:cNvPr>
          <p:cNvSpPr txBox="1"/>
          <p:nvPr/>
        </p:nvSpPr>
        <p:spPr>
          <a:xfrm>
            <a:off x="6199309" y="10004734"/>
            <a:ext cx="271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highlight>
                  <a:srgbClr val="C0C0C0"/>
                </a:highlight>
              </a:rPr>
              <a:t>Тут потом будет</a:t>
            </a:r>
          </a:p>
          <a:p>
            <a:pPr algn="ctr"/>
            <a:r>
              <a:rPr lang="ru-RU" sz="1200" dirty="0">
                <a:highlight>
                  <a:srgbClr val="C0C0C0"/>
                </a:highlight>
              </a:rPr>
              <a:t>Скриншот с кнопками</a:t>
            </a:r>
          </a:p>
          <a:p>
            <a:pPr algn="ctr"/>
            <a:r>
              <a:rPr lang="ru-RU" sz="1200" dirty="0">
                <a:highlight>
                  <a:srgbClr val="C0C0C0"/>
                </a:highlight>
              </a:rPr>
              <a:t>Из моего чата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C892B80-8915-43F3-AAE7-B926ABB61547}"/>
              </a:ext>
            </a:extLst>
          </p:cNvPr>
          <p:cNvSpPr/>
          <p:nvPr/>
        </p:nvSpPr>
        <p:spPr>
          <a:xfrm>
            <a:off x="549047" y="10479284"/>
            <a:ext cx="4099151" cy="20070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5998C0-B54B-46DE-A079-0A8D33F34EBD}"/>
              </a:ext>
            </a:extLst>
          </p:cNvPr>
          <p:cNvSpPr txBox="1"/>
          <p:nvPr/>
        </p:nvSpPr>
        <p:spPr>
          <a:xfrm>
            <a:off x="549047" y="10604500"/>
            <a:ext cx="40567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u="sng" dirty="0">
                <a:solidFill>
                  <a:schemeClr val="bg1"/>
                </a:solidFill>
              </a:rPr>
              <a:t>Экономическая выгода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</a:rPr>
              <a:t>Получение прибыли планируется с взимания платы с юридических лиц за пользование сервисом по еженедельной подписке.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23E992-E19B-4A41-B5B9-2653568792CC}"/>
              </a:ext>
            </a:extLst>
          </p:cNvPr>
          <p:cNvSpPr txBox="1"/>
          <p:nvPr/>
        </p:nvSpPr>
        <p:spPr>
          <a:xfrm rot="16200000">
            <a:off x="7763244" y="10365653"/>
            <a:ext cx="298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 стенда: </a:t>
            </a:r>
            <a:r>
              <a:rPr lang="ru-RU" dirty="0" err="1"/>
              <a:t>Тампио</a:t>
            </a:r>
            <a:r>
              <a:rPr lang="ru-RU" dirty="0"/>
              <a:t> Илья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90294E-EEFD-49DD-9BCE-66B9D980FA89}"/>
              </a:ext>
            </a:extLst>
          </p:cNvPr>
          <p:cNvSpPr txBox="1"/>
          <p:nvPr/>
        </p:nvSpPr>
        <p:spPr>
          <a:xfrm>
            <a:off x="6038532" y="12411805"/>
            <a:ext cx="30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Простое и понятное 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3392491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104</Words>
  <Application>Microsoft Office PowerPoint</Application>
  <PresentationFormat>A3 (297x420 мм)</PresentationFormat>
  <Paragraphs>27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21</cp:revision>
  <dcterms:created xsi:type="dcterms:W3CDTF">2021-02-05T18:52:44Z</dcterms:created>
  <dcterms:modified xsi:type="dcterms:W3CDTF">2021-02-05T23:13:59Z</dcterms:modified>
</cp:coreProperties>
</file>