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80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00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8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0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9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9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9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1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CCC0-3AF9-439C-9B89-DCF255E8C772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8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72A30-6854-4E94-9FC6-9346072F0072}"/>
              </a:ext>
            </a:extLst>
          </p:cNvPr>
          <p:cNvSpPr txBox="1"/>
          <p:nvPr/>
        </p:nvSpPr>
        <p:spPr>
          <a:xfrm>
            <a:off x="549049" y="653369"/>
            <a:ext cx="522922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Бот </a:t>
            </a:r>
            <a:r>
              <a:rPr lang="ru-RU" sz="6000" dirty="0" err="1"/>
              <a:t>Бато</a:t>
            </a:r>
            <a:r>
              <a:rPr lang="ru-RU" sz="6000" dirty="0"/>
              <a:t>. </a:t>
            </a:r>
            <a:endParaRPr lang="en-US" sz="6000" dirty="0"/>
          </a:p>
          <a:p>
            <a:pPr algn="ctr"/>
            <a:r>
              <a:rPr lang="ru-RU" sz="4000" dirty="0"/>
              <a:t>Простое и надёжное общение с учениками.</a:t>
            </a:r>
          </a:p>
          <a:p>
            <a:pPr algn="ctr"/>
            <a:endParaRPr lang="ru-RU" sz="4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A2C3A0-EA45-40B1-BE97-327494A7D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72" y="970280"/>
            <a:ext cx="1362088" cy="13620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CF64EC-FA12-4845-92F5-907859EF8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34" b="86328" l="9961" r="89844">
                        <a14:foregroundMark x1="16211" y1="51758" x2="35352" y2="50977"/>
                        <a14:foregroundMark x1="50512" y1="45313" x2="53125" y2="44336"/>
                        <a14:foregroundMark x1="50049" y1="45486" x2="50512" y2="45313"/>
                        <a14:foregroundMark x1="49243" y1="45787" x2="49385" y2="45734"/>
                        <a14:foregroundMark x1="35352" y1="50977" x2="42983" y2="48125"/>
                        <a14:foregroundMark x1="53125" y1="44336" x2="52734" y2="25000"/>
                        <a14:foregroundMark x1="52734" y1="25000" x2="70313" y2="18164"/>
                        <a14:foregroundMark x1="70313" y1="18164" x2="69727" y2="55469"/>
                        <a14:foregroundMark x1="69727" y1="55469" x2="56250" y2="69336"/>
                        <a14:foregroundMark x1="56250" y1="69336" x2="37500" y2="73047"/>
                        <a14:foregroundMark x1="37500" y1="73047" x2="18945" y2="70508"/>
                        <a14:foregroundMark x1="18945" y1="70508" x2="16797" y2="50000"/>
                        <a14:foregroundMark x1="32617" y1="53320" x2="50781" y2="60352"/>
                        <a14:foregroundMark x1="50781" y1="60352" x2="52734" y2="51367"/>
                        <a14:foregroundMark x1="74023" y1="29883" x2="80078" y2="29297"/>
                        <a14:foregroundMark x1="52825" y1="84687" x2="58203" y2="86523"/>
                        <a14:foregroundMark x1="42188" y1="81055" x2="50196" y2="83789"/>
                        <a14:foregroundMark x1="46289" y1="68359" x2="26758" y2="68750"/>
                        <a14:foregroundMark x1="26758" y1="68750" x2="46094" y2="62305"/>
                        <a14:foregroundMark x1="46094" y1="62305" x2="47461" y2="62500"/>
                        <a14:foregroundMark x1="68750" y1="18359" x2="59570" y2="15234"/>
                        <a14:foregroundMark x1="42383" y1="47656" x2="47461" y2="47852"/>
                        <a14:foregroundMark x1="45898" y1="48047" x2="39063" y2="48047"/>
                        <a14:foregroundMark x1="50781" y1="47656" x2="47852" y2="48047"/>
                        <a14:foregroundMark x1="51172" y1="47266" x2="51172" y2="47266"/>
                        <a14:foregroundMark x1="51172" y1="46875" x2="51172" y2="46875"/>
                        <a14:foregroundMark x1="50977" y1="47070" x2="50781" y2="46875"/>
                        <a14:foregroundMark x1="51172" y1="83594" x2="51172" y2="83594"/>
                        <a14:backgroundMark x1="49150" y1="45065" x2="49023" y2="44727"/>
                        <a14:backgroundMark x1="48986" y1="44915" x2="48828" y2="44336"/>
                        <a14:backgroundMark x1="49805" y1="46484" x2="49578" y2="43775"/>
                        <a14:backgroundMark x1="49150" y1="45065" x2="49023" y2="44727"/>
                        <a14:backgroundMark x1="51172" y1="83789" x2="51172" y2="84570"/>
                        <a14:backgroundMark x1="52344" y1="83984" x2="50586" y2="84180"/>
                        <a14:backgroundMark x1="48828" y1="45313" x2="48828" y2="45313"/>
                        <a14:backgroundMark x1="49219" y1="45898" x2="49219" y2="45898"/>
                        <a14:backgroundMark x1="49219" y1="45898" x2="49219" y2="45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182" b="10201"/>
          <a:stretch/>
        </p:blipFill>
        <p:spPr>
          <a:xfrm>
            <a:off x="6261292" y="1125549"/>
            <a:ext cx="2563609" cy="20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9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05B1F-CAC2-4E40-8A43-57D8194B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A0E9D1-7188-4003-B5E8-BA6D6BCD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07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4D679-3983-4539-92DD-AE23DA59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744BF-5536-498D-BD2B-4171DAD5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BA4686-9A23-4B9A-A888-D16C24291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34" y="446180"/>
            <a:ext cx="1916966" cy="19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00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10</Words>
  <Application>Microsoft Office PowerPoint</Application>
  <PresentationFormat>A3 (297x420 мм)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</cp:revision>
  <dcterms:created xsi:type="dcterms:W3CDTF">2021-02-05T18:52:44Z</dcterms:created>
  <dcterms:modified xsi:type="dcterms:W3CDTF">2021-02-05T20:52:05Z</dcterms:modified>
</cp:coreProperties>
</file>