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18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204" y="-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9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1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4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3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94F5-BCD4-45B9-A446-BE155ABC1F0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B0F0-288B-4CB5-BF80-53293D1D0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0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178030-9582-4A7A-8520-1A580D7A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39" y="10364073"/>
            <a:ext cx="4541679" cy="44012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BFEAF-204A-432C-88EF-D1B03A1584E9}"/>
              </a:ext>
            </a:extLst>
          </p:cNvPr>
          <p:cNvSpPr txBox="1"/>
          <p:nvPr/>
        </p:nvSpPr>
        <p:spPr>
          <a:xfrm>
            <a:off x="2150840" y="292608"/>
            <a:ext cx="7230904" cy="107721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метода проведения интерактивных экскурсий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Виртуальная реальность улучшит медицинские навыки врачей - Hi-News.ru">
            <a:extLst>
              <a:ext uri="{FF2B5EF4-FFF2-40B4-BE49-F238E27FC236}">
                <a16:creationId xmlns:a16="http://schemas.microsoft.com/office/drawing/2014/main" id="{AB2B77F2-4E5F-4695-AF39-C574C9C8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87" y="1554481"/>
            <a:ext cx="5788152" cy="28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87B12C-0D42-4EEB-BFFC-C5F61DADD504}"/>
              </a:ext>
            </a:extLst>
          </p:cNvPr>
          <p:cNvSpPr txBox="1"/>
          <p:nvPr/>
        </p:nvSpPr>
        <p:spPr>
          <a:xfrm>
            <a:off x="654954" y="4611124"/>
            <a:ext cx="356616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DAE483-C30B-439D-8075-EC6B55F39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31" y="6092677"/>
            <a:ext cx="2075688" cy="2516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73952B-3AEA-4997-8EDB-FD485E864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18" y="6092677"/>
            <a:ext cx="3432937" cy="25164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31DB45-A55F-4975-91DF-9D0A39B71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043" y="6092676"/>
            <a:ext cx="4295775" cy="2516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FA358D-9A30-4436-8B3D-322D4029E57B}"/>
              </a:ext>
            </a:extLst>
          </p:cNvPr>
          <p:cNvSpPr txBox="1"/>
          <p:nvPr/>
        </p:nvSpPr>
        <p:spPr>
          <a:xfrm>
            <a:off x="654954" y="5145488"/>
            <a:ext cx="180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FB591-747D-42F4-9B56-574051C094CB}"/>
              </a:ext>
            </a:extLst>
          </p:cNvPr>
          <p:cNvSpPr txBox="1"/>
          <p:nvPr/>
        </p:nvSpPr>
        <p:spPr>
          <a:xfrm>
            <a:off x="2735642" y="5147133"/>
            <a:ext cx="869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3B13A1-4C9E-4C27-BDB9-51C02AA32F8F}"/>
              </a:ext>
            </a:extLst>
          </p:cNvPr>
          <p:cNvSpPr txBox="1"/>
          <p:nvPr/>
        </p:nvSpPr>
        <p:spPr>
          <a:xfrm>
            <a:off x="6396038" y="5147320"/>
            <a:ext cx="108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ABC96DF-BD10-45BB-8F4F-7F80B70DC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59" y="1554481"/>
            <a:ext cx="3834002" cy="28755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A38CC2-A32F-4588-AC18-1837EEC3AC43}"/>
              </a:ext>
            </a:extLst>
          </p:cNvPr>
          <p:cNvSpPr txBox="1"/>
          <p:nvPr/>
        </p:nvSpPr>
        <p:spPr>
          <a:xfrm>
            <a:off x="6467427" y="9092782"/>
            <a:ext cx="3979101" cy="95410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Экономические расчеты проекта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24C925-FB86-4B81-A230-E4AEABFDBEC8}"/>
              </a:ext>
            </a:extLst>
          </p:cNvPr>
          <p:cNvSpPr txBox="1"/>
          <p:nvPr/>
        </p:nvSpPr>
        <p:spPr>
          <a:xfrm>
            <a:off x="987186" y="5170463"/>
            <a:ext cx="200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практики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BEC08-6B21-4106-86F8-76E75F980FE8}"/>
              </a:ext>
            </a:extLst>
          </p:cNvPr>
          <p:cNvSpPr txBox="1"/>
          <p:nvPr/>
        </p:nvSpPr>
        <p:spPr>
          <a:xfrm>
            <a:off x="3324590" y="5145488"/>
            <a:ext cx="2621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Приближенные реплики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8A01E-126A-47D9-83A5-D625C0349274}"/>
              </a:ext>
            </a:extLst>
          </p:cNvPr>
          <p:cNvSpPr txBox="1"/>
          <p:nvPr/>
        </p:nvSpPr>
        <p:spPr>
          <a:xfrm>
            <a:off x="6976792" y="5170463"/>
            <a:ext cx="204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3Д-реплики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C43CA-9687-43FC-BB0C-77259EC7DD27}"/>
              </a:ext>
            </a:extLst>
          </p:cNvPr>
          <p:cNvSpPr txBox="1"/>
          <p:nvPr/>
        </p:nvSpPr>
        <p:spPr>
          <a:xfrm>
            <a:off x="496172" y="9084961"/>
            <a:ext cx="4849734" cy="95410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 инновационного решения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38C7DA-0C5B-4718-A644-2847E3E7D911}"/>
              </a:ext>
            </a:extLst>
          </p:cNvPr>
          <p:cNvSpPr txBox="1"/>
          <p:nvPr/>
        </p:nvSpPr>
        <p:spPr>
          <a:xfrm>
            <a:off x="496172" y="10364074"/>
            <a:ext cx="4849734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против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интерактивность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осмотра одного экспоната без причинения неудобств другим экскурсантам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переключения пространства между репликами различных музеев</a:t>
            </a:r>
          </a:p>
        </p:txBody>
      </p:sp>
    </p:spTree>
    <p:extLst>
      <p:ext uri="{BB962C8B-B14F-4D97-AF65-F5344CB8AC3E}">
        <p14:creationId xmlns:p14="http://schemas.microsoft.com/office/powerpoint/2010/main" val="24245346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46</Words>
  <Application>Microsoft Office PowerPoint</Application>
  <PresentationFormat>Произвольный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Лана Музурова</dc:creator>
  <cp:lastModifiedBy>admin</cp:lastModifiedBy>
  <cp:revision>5</cp:revision>
  <dcterms:created xsi:type="dcterms:W3CDTF">2021-01-30T02:29:45Z</dcterms:created>
  <dcterms:modified xsi:type="dcterms:W3CDTF">2021-02-05T20:51:48Z</dcterms:modified>
</cp:coreProperties>
</file>