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page strip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6362700"/>
            <a:ext cx="7099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3C6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30963"/>
            <a:ext cx="175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smtClean="0"/>
          </a:p>
        </p:txBody>
      </p:sp>
      <p:sp>
        <p:nvSpPr>
          <p:cNvPr id="41990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>
                <a:latin typeface="Calibri" pitchFamily="34" charset="0"/>
                <a:cs typeface="Arial" pitchFamily="34" charset="0"/>
              </a:defRPr>
            </a:lvl1pPr>
          </a:lstStyle>
          <a:p>
            <a:r>
              <a:rPr lang="he-IL" smtClean="0"/>
              <a:t>לחץ כדי לערוך סגנון כותרת משנה של תבנית בסיס</a:t>
            </a:r>
            <a:endParaRPr lang="en-US" smtClean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CF823E7-C756-4210-B748-053742B11391}" type="slidenum">
              <a:rPr lang="he-IL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8219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pag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6921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48400"/>
            <a:ext cx="2057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2763" y="1600200"/>
            <a:ext cx="7335837" cy="4332288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9144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TestShell Offering</a:t>
            </a:r>
            <a:br>
              <a:rPr lang="en-US" dirty="0" smtClean="0"/>
            </a:br>
            <a:r>
              <a:rPr lang="en-US" dirty="0" smtClean="0"/>
              <a:t>Standardized, End-to-End Test Automation Suite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5CDE-87D3-4A37-89C5-7FA9B817D7FD}" type="slidenum">
              <a:rPr lang="he-IL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55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title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0" hangingPunct="0"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5795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hangingPunct="0">
              <a:defRPr sz="9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966C18-86AC-4A70-A3EB-24AAC7DA7A58}" type="slidenum">
              <a:rPr lang="he-IL">
                <a:solidFill>
                  <a:prstClr val="white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85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3B1E5"/>
        </a:buClr>
        <a:buChar char="•"/>
        <a:defRPr sz="2400" kern="1200">
          <a:solidFill>
            <a:srgbClr val="003C69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B8D8E"/>
        </a:buClr>
        <a:buChar char="•"/>
        <a:defRPr sz="2200" kern="1200">
          <a:solidFill>
            <a:srgbClr val="003C69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3B1E5"/>
        </a:buClr>
        <a:buChar char="•"/>
        <a:defRPr sz="2200" kern="1200">
          <a:solidFill>
            <a:srgbClr val="003C69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8D8E"/>
        </a:buClr>
        <a:buChar char="•"/>
        <a:defRPr sz="2000" kern="1200">
          <a:solidFill>
            <a:srgbClr val="003C69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3C69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 idx="4294967295"/>
          </p:nvPr>
        </p:nvSpPr>
        <p:spPr>
          <a:xfrm>
            <a:off x="169863" y="161925"/>
            <a:ext cx="8610600" cy="914400"/>
          </a:xfrm>
        </p:spPr>
        <p:txBody>
          <a:bodyPr/>
          <a:lstStyle/>
          <a:p>
            <a:pPr marL="342900" indent="-342900" eaLnBrk="1" hangingPunct="1"/>
            <a:r>
              <a:rPr lang="en-US" dirty="0" smtClean="0"/>
              <a:t>   </a:t>
            </a:r>
            <a:r>
              <a:rPr lang="en-US" sz="3200" dirty="0" smtClean="0"/>
              <a:t>Copy Test</a:t>
            </a:r>
            <a:endParaRPr lang="en-US" dirty="0" smtClean="0"/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mtClean="0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fld id="{3D262932-1F8C-487B-8218-BE9E12ED735F}" type="slidenum">
              <a:rPr lang="he-IL" smtClean="0">
                <a:solidFill>
                  <a:prstClr val="white"/>
                </a:solidFill>
              </a:rPr>
              <a:pPr algn="l"/>
              <a:t>1</a:t>
            </a:fld>
            <a:endParaRPr lang="en-US" smtClean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6754409"/>
              </p:ext>
            </p:extLst>
          </p:nvPr>
        </p:nvGraphicFramePr>
        <p:xfrm>
          <a:off x="179512" y="1628800"/>
          <a:ext cx="8712968" cy="4056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99"/>
                <a:gridCol w="1872208"/>
                <a:gridCol w="2376264"/>
                <a:gridCol w="2664297"/>
              </a:tblGrid>
              <a:tr h="43204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From/To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Copy</a:t>
                      </a:r>
                      <a:r>
                        <a:rPr lang="en-US" sz="1400" baseline="0" dirty="0" smtClean="0"/>
                        <a:t> dependencies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links</a:t>
                      </a:r>
                      <a:endParaRPr lang="en-US" sz="14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Same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Yes (incremental)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40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New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If name exists already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  <a:tr h="40840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 -&gt; Shared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If</a:t>
                      </a:r>
                      <a:r>
                        <a:rPr lang="en-US" sz="1400" baseline="0" dirty="0" smtClean="0"/>
                        <a:t> not exist – to the same folder structure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If exists – will ask the user if should overwrite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Assets are not copied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Yes. All the tests in the shared are linked to the shared.</a:t>
                      </a:r>
                      <a:endParaRPr lang="en-US" sz="1400" dirty="0"/>
                    </a:p>
                  </a:txBody>
                  <a:tcPr/>
                </a:tc>
              </a:tr>
              <a:tr h="40840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Shared -&gt;</a:t>
                      </a:r>
                      <a:r>
                        <a:rPr lang="en-US" sz="1400" baseline="0" dirty="0" smtClean="0"/>
                        <a:t> Local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If</a:t>
                      </a:r>
                      <a:r>
                        <a:rPr lang="en-US" sz="1400" baseline="0" dirty="0" smtClean="0"/>
                        <a:t> not exist – to the same folder structure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If exists – will ask the user if should overwrite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Assets are not copied</a:t>
                      </a:r>
                      <a:endParaRPr lang="en-US" sz="1400" dirty="0" smtClean="0"/>
                    </a:p>
                    <a:p>
                      <a:pPr algn="l" rtl="0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Every link to the</a:t>
                      </a:r>
                      <a:r>
                        <a:rPr lang="en-US" sz="1400" baseline="0" dirty="0" smtClean="0"/>
                        <a:t> shared that the user did not want to copy to the local will continue to point to the shared.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47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 idx="4294967295"/>
          </p:nvPr>
        </p:nvSpPr>
        <p:spPr>
          <a:xfrm>
            <a:off x="169863" y="161925"/>
            <a:ext cx="8610600" cy="914400"/>
          </a:xfrm>
        </p:spPr>
        <p:txBody>
          <a:bodyPr/>
          <a:lstStyle/>
          <a:p>
            <a:pPr marL="342900" indent="-342900" eaLnBrk="1" hangingPunct="1"/>
            <a:r>
              <a:rPr lang="en-US" dirty="0" smtClean="0"/>
              <a:t>   </a:t>
            </a:r>
            <a:r>
              <a:rPr lang="en-US" sz="3200" dirty="0" smtClean="0"/>
              <a:t>Copy Folder</a:t>
            </a:r>
            <a:endParaRPr lang="en-US" dirty="0" smtClean="0"/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mtClean="0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7172" name="Text Placeholder 6"/>
          <p:cNvSpPr>
            <a:spLocks noGrp="1"/>
          </p:cNvSpPr>
          <p:nvPr>
            <p:ph type="body" idx="4294967295"/>
          </p:nvPr>
        </p:nvSpPr>
        <p:spPr>
          <a:xfrm>
            <a:off x="92075" y="1285875"/>
            <a:ext cx="8477250" cy="4857750"/>
          </a:xfrm>
        </p:spPr>
        <p:txBody>
          <a:bodyPr/>
          <a:lstStyle/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fld id="{3D262932-1F8C-487B-8218-BE9E12ED735F}" type="slidenum">
              <a:rPr lang="he-IL" smtClean="0">
                <a:solidFill>
                  <a:prstClr val="white"/>
                </a:solidFill>
              </a:rPr>
              <a:pPr algn="l"/>
              <a:t>2</a:t>
            </a:fld>
            <a:endParaRPr lang="en-US" smtClean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8915522"/>
              </p:ext>
            </p:extLst>
          </p:nvPr>
        </p:nvGraphicFramePr>
        <p:xfrm>
          <a:off x="107504" y="1196752"/>
          <a:ext cx="8856985" cy="5153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  <a:gridCol w="1584176"/>
                <a:gridCol w="3528392"/>
                <a:gridCol w="2088233"/>
              </a:tblGrid>
              <a:tr h="3282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From/To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Copy</a:t>
                      </a:r>
                      <a:r>
                        <a:rPr lang="en-US" sz="1400" baseline="0" dirty="0" smtClean="0"/>
                        <a:t> dependencies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links</a:t>
                      </a:r>
                      <a:endParaRPr lang="en-US" sz="1400" dirty="0"/>
                    </a:p>
                  </a:txBody>
                  <a:tcPr/>
                </a:tc>
              </a:tr>
              <a:tr h="63603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Same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Yes (incremental)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All</a:t>
                      </a:r>
                      <a:r>
                        <a:rPr lang="en-US" sz="1400" baseline="0" dirty="0" smtClean="0"/>
                        <a:t> links to tests inside the folder/subfolders will be updated to the new path</a:t>
                      </a:r>
                      <a:endParaRPr lang="en-US" sz="1400" dirty="0"/>
                    </a:p>
                  </a:txBody>
                  <a:tcPr/>
                </a:tc>
              </a:tr>
              <a:tr h="63603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New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If name exists already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All</a:t>
                      </a:r>
                      <a:r>
                        <a:rPr lang="en-US" sz="1400" baseline="0" dirty="0" smtClean="0"/>
                        <a:t> links to tests inside the folder/subfolders will be updated to the new path</a:t>
                      </a:r>
                      <a:endParaRPr lang="en-US" sz="1400" dirty="0" smtClean="0"/>
                    </a:p>
                  </a:txBody>
                  <a:tcPr/>
                </a:tc>
              </a:tr>
              <a:tr h="1563589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 -&gt; Shared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For each one of the tests</a:t>
                      </a:r>
                      <a:r>
                        <a:rPr lang="en-US" sz="1400" baseline="0" dirty="0" smtClean="0"/>
                        <a:t> inside the folder:</a:t>
                      </a:r>
                      <a:endParaRPr lang="en-US" sz="140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If</a:t>
                      </a:r>
                      <a:r>
                        <a:rPr lang="en-US" sz="1400" baseline="0" dirty="0" smtClean="0"/>
                        <a:t> dependencies does not exist – copies to the same folder structure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If exists – will ask the user if should overwrite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Assets are not copied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Yes. All the tests in the shared are linked to the shared.</a:t>
                      </a:r>
                      <a:endParaRPr lang="en-US" sz="1400" dirty="0"/>
                    </a:p>
                  </a:txBody>
                  <a:tcPr/>
                </a:tc>
              </a:tr>
              <a:tr h="1347435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Shared -&gt;</a:t>
                      </a:r>
                      <a:r>
                        <a:rPr lang="en-US" sz="1400" baseline="0" dirty="0" smtClean="0"/>
                        <a:t> Local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For each one of the tests</a:t>
                      </a:r>
                      <a:r>
                        <a:rPr lang="en-US" sz="1400" baseline="0" dirty="0" smtClean="0"/>
                        <a:t> inside the folder:</a:t>
                      </a:r>
                      <a:endParaRPr lang="en-US" sz="1400" dirty="0" smtClean="0"/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If</a:t>
                      </a:r>
                      <a:r>
                        <a:rPr lang="en-US" sz="1400" baseline="0" dirty="0" smtClean="0"/>
                        <a:t> dependencies does not exist – copies to the same folder structure</a:t>
                      </a:r>
                    </a:p>
                    <a:p>
                      <a:pPr marL="285750" indent="-285750" algn="l" rtl="0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If exists – will ask the user if should overwrite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Assets are not copied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Every link to the</a:t>
                      </a:r>
                      <a:r>
                        <a:rPr lang="en-US" sz="1400" baseline="0" dirty="0" smtClean="0"/>
                        <a:t> shared that the user did not want to copy to the local will continue to point to the shared.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435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 idx="4294967295"/>
          </p:nvPr>
        </p:nvSpPr>
        <p:spPr>
          <a:xfrm>
            <a:off x="169863" y="161925"/>
            <a:ext cx="8610600" cy="914400"/>
          </a:xfrm>
        </p:spPr>
        <p:txBody>
          <a:bodyPr/>
          <a:lstStyle/>
          <a:p>
            <a:pPr marL="342900" indent="-342900" eaLnBrk="1" hangingPunct="1"/>
            <a:r>
              <a:rPr lang="en-US" dirty="0" smtClean="0"/>
              <a:t>   </a:t>
            </a:r>
            <a:r>
              <a:rPr lang="en-US" sz="3200" dirty="0" smtClean="0"/>
              <a:t>Copy Assets</a:t>
            </a:r>
            <a:endParaRPr lang="en-US" dirty="0" smtClean="0"/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mtClean="0">
                <a:solidFill>
                  <a:prstClr val="white"/>
                </a:solidFill>
              </a:rPr>
              <a:t>QualiSystems Proprietary &amp; Confidential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rtl="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fld id="{3D262932-1F8C-487B-8218-BE9E12ED735F}" type="slidenum">
              <a:rPr lang="he-IL" smtClean="0">
                <a:solidFill>
                  <a:prstClr val="white"/>
                </a:solidFill>
              </a:rPr>
              <a:pPr algn="l"/>
              <a:t>3</a:t>
            </a:fld>
            <a:endParaRPr lang="en-US" smtClean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0419542"/>
              </p:ext>
            </p:extLst>
          </p:nvPr>
        </p:nvGraphicFramePr>
        <p:xfrm>
          <a:off x="539552" y="2132857"/>
          <a:ext cx="7776864" cy="3232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850"/>
                <a:gridCol w="2345622"/>
                <a:gridCol w="3528392"/>
              </a:tblGrid>
              <a:tr h="407512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From/To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Copy</a:t>
                      </a:r>
                      <a:r>
                        <a:rPr lang="en-US" sz="1400" baseline="0" dirty="0" smtClean="0"/>
                        <a:t> dependencies</a:t>
                      </a:r>
                      <a:endParaRPr lang="en-US" sz="1400" dirty="0"/>
                    </a:p>
                  </a:txBody>
                  <a:tcPr/>
                </a:tc>
              </a:tr>
              <a:tr h="600599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Same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Yes (incremental)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  <a:tr h="658503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Local/Shared -&gt; New</a:t>
                      </a:r>
                      <a:r>
                        <a:rPr lang="en-US" sz="1400" baseline="0" dirty="0" smtClean="0"/>
                        <a:t> folder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If name exists already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  <a:tr h="716407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Local -&gt; Shared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</a:tr>
              <a:tr h="84979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Shared -&gt;</a:t>
                      </a:r>
                      <a:r>
                        <a:rPr lang="en-US" sz="1400" baseline="0" dirty="0" smtClean="0"/>
                        <a:t> Local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If name exists already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197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my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4_Custom Design">
      <a:majorFont>
        <a:latin typeface="Arial"/>
        <a:ea typeface=""/>
        <a:cs typeface="Arial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365</Words>
  <Application>Microsoft Office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4_Custom Design</vt:lpstr>
      <vt:lpstr>   Copy Test</vt:lpstr>
      <vt:lpstr>   Copy Folder</vt:lpstr>
      <vt:lpstr>   Copy 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Test</dc:title>
  <dc:creator>Yaniv Kalsky</dc:creator>
  <cp:lastModifiedBy>alex-b</cp:lastModifiedBy>
  <cp:revision>9</cp:revision>
  <dcterms:created xsi:type="dcterms:W3CDTF">2010-10-25T18:08:41Z</dcterms:created>
  <dcterms:modified xsi:type="dcterms:W3CDTF">2010-11-02T14:21:38Z</dcterms:modified>
</cp:coreProperties>
</file>