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4D61-9FEB-64B2-AD8F-262A6EFC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2368A-0EEA-98AB-3FCB-107FF59B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839C7-D22F-17BD-7053-65CE82E5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5B5E-1FF3-9ACF-F12A-C4CDA071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4146-6AFF-645E-6752-2F901E3C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2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4515-6D03-DC1E-494F-53FB4494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CBF3D-6C35-628D-C137-0912E1F93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5BA17-67DA-FA5D-86AF-6AFBB470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9EDC4-8C19-D803-F0F3-B6A9352A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2E59-E442-5D36-E520-70288A984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AF6C37-C562-D06A-0AB5-9CEB6A9D9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01527-E504-D152-E9A4-B4AAD8D34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EF41-1D42-D37C-6CF5-75EC997D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F3AD-64C3-47DC-5EA4-8F92B909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089B8-BCD7-81FA-73EA-B4DAFEDE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6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4417-9969-7A39-360C-B883A7EC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EC592-95BF-4A3A-22F4-7B54969E4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3144-3388-BE91-588F-6C07BA5B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98A5-ED21-6028-101B-0B3C787E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CFEA-044F-5732-6641-677CE9C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6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DE46-16BF-F28E-3D4A-A9015BE8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472CC-5472-A53A-193E-919C2F781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D6E84-A45F-5FA9-18BD-C18A4A36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A174F-A1A8-EF67-121A-F8D5114C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3284-8F0F-DDF5-6919-7ADDFF03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F7AF-23FB-46EA-F2F5-258FDDF3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5E81B-2550-98A7-CD94-A1EC6C1A5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0C70-E15F-66D2-6A32-8B35A3C76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44F7-5EE6-35BE-6D21-224E8A9A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D5EC2-8356-5C4A-8024-ED88445B7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B24C8-78E1-6C55-EFB2-048F1A46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6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C685-4F85-68C5-DB76-8B6F4D86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CA7E-B251-6E8F-A903-A6FA4BB0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5864D-3E4D-7A21-AFB8-0BE513AC5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E3FCC-79E5-0F40-B8E8-CEADA2545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3623E-F842-5EC9-AC30-0A13D60D1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42BEA-6133-20B1-6D4D-4766726E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BE355-6BF0-F47D-0D4A-9E17DADF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A78E9-0FDA-D3E1-D7BD-DAE465E0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4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1C99-4B80-FBD0-3ABA-16615BD9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25031-DB68-B150-9260-AD534EBF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CB29-279E-7384-9267-3E174DBB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DBC73-46FE-162E-5D81-464C161E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95E5F-B3B0-51DA-032D-E75C699E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155A7-783A-746B-6DB4-95B4702B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4134B-BA54-2528-1881-BA46089B9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FBAA-D3F0-1931-FA87-94DADB397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19ED-3102-7310-E304-89D925AF6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EAA5-FB73-93B1-E10D-ECAFD6C0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D566-A983-BB85-D729-5D53959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65B54-C853-505C-3602-7470FA89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5408F-E026-7EA8-5A75-CE8B09A6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317D-1877-2369-F366-7AD87014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A64D4-6429-77D1-FF4F-A53D52A5B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84361-C15F-F31E-5827-3C505ECB3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B4EF9-FF22-5F9E-85A0-543EE37F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EB625-2DD0-E3AC-551E-D1DA4D9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A305C-CE92-B5B5-D7D1-75B221CE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17D3F4-C94C-F982-1C38-0F923FDF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B84DB-F9AA-070B-4068-908041F1B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5D22-1989-442E-7AA9-923B0AD77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41C3-F8B4-4885-9252-EFEAC7C2FEEB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BC8BA-1A02-F346-11C5-3EA9BD0F5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8C14-D6BA-6C65-0EC8-A38C17186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70ED8-2C36-4A6D-91FE-9429168A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i.gov.cy/moi/tph/tph.nsf/All/A4F0D9A13D96866CC22588020045C272/$file/%CE%9A%CE%B5%CE%AF%CE%BC%CE%B5%CE%BD%CE%BF%20(2011).pdf?OpenEleme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4D6A-7D75-9C67-2077-97EB45D26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65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Minimum Square Meters </a:t>
            </a:r>
            <a:br>
              <a:rPr lang="en-US" b="1" dirty="0"/>
            </a:br>
            <a:r>
              <a:rPr lang="en-US" b="1" dirty="0"/>
              <a:t>For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518B2-5D21-7398-BC95-C4DBB1AC8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35" y="673050"/>
            <a:ext cx="236253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3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9858-6F62-FC69-9614-39D078C42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Square Meters For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702F-C41D-0810-76A0-8A745DCB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sz="1800" dirty="0"/>
              <a:t>L</a:t>
            </a:r>
            <a:r>
              <a:rPr lang="en-GB" sz="1800" b="0" i="0" dirty="0">
                <a:effectLst/>
              </a:rPr>
              <a:t>ocal</a:t>
            </a:r>
            <a:r>
              <a:rPr lang="el-GR" sz="1800" dirty="0"/>
              <a:t> </a:t>
            </a:r>
            <a:r>
              <a:rPr lang="en-US" sz="1800" dirty="0"/>
              <a:t>Town</a:t>
            </a:r>
            <a:r>
              <a:rPr lang="en-GB" sz="1800" b="0" i="0" dirty="0">
                <a:effectLst/>
              </a:rPr>
              <a:t> Plans / City’s Regional areas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b="0" i="0" dirty="0">
                <a:effectLst/>
              </a:rPr>
              <a:t>(</a:t>
            </a:r>
            <a:r>
              <a:rPr lang="el-G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Τοπικά Σχέδια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Limassol as example 2011 Plan 122 page.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 indoor area (</a:t>
            </a:r>
            <a:r>
              <a:rPr lang="el-G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Ωφέλιμα Εμβαδά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Studio Minimum:                      30m2 (City Center) - 35m2 (Other Areas)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Bedroom:                                45m2 (City Center) - 50m2 (Other Areas)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Bedroom:                                65m2 (City Center) - 75m2 (Other Areas)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Bedroom:                                85m2 (City Center) - 95m2 (Other Areas)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Accommodation:       30m2 (around, it depends, subject to conditions)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of Limassol 2011 </a:t>
            </a:r>
            <a:r>
              <a:rPr lang="en-GB" sz="1800" dirty="0"/>
              <a:t>L</a:t>
            </a:r>
            <a:r>
              <a:rPr lang="en-GB" sz="1800" b="0" i="0" dirty="0">
                <a:effectLst/>
              </a:rPr>
              <a:t>ocal</a:t>
            </a:r>
            <a:r>
              <a:rPr lang="el-GR" sz="1800" dirty="0"/>
              <a:t> </a:t>
            </a:r>
            <a:r>
              <a:rPr lang="en-US" sz="1800" dirty="0"/>
              <a:t>Town</a:t>
            </a:r>
            <a:r>
              <a:rPr lang="en-GB" sz="1800" b="0" i="0" dirty="0">
                <a:effectLst/>
              </a:rPr>
              <a:t> Plan (</a:t>
            </a:r>
            <a:r>
              <a:rPr lang="el-G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Τοπικ</a:t>
            </a:r>
            <a:r>
              <a:rPr lang="el-G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ό </a:t>
            </a:r>
            <a:r>
              <a:rPr lang="el-GR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Σχέδιο</a:t>
            </a:r>
            <a:r>
              <a:rPr lang="el-G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Λεμεσού</a:t>
            </a:r>
            <a:r>
              <a:rPr lang="en-US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2011</a:t>
            </a:r>
            <a:r>
              <a:rPr lang="el-GR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u="sng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http://www.moi.gov.cy/moi/tph/tph.nsf/All/A4F0D9A13D96866CC22588020045C272/$file/%CE%9A%CE%B5%CE%AF%CE%BC%CE%B5%CE%BD%CE%BF%20(2011).pdf?OpenElement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0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1156-A006-0BD0-D1B0-1D9E78C3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Residential Zones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8753A-01AE-5F9D-E31F-AE913155D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842" y="2298754"/>
            <a:ext cx="8050116" cy="2895546"/>
          </a:xfrm>
        </p:spPr>
      </p:pic>
    </p:spTree>
    <p:extLst>
      <p:ext uri="{BB962C8B-B14F-4D97-AF65-F5344CB8AC3E}">
        <p14:creationId xmlns:p14="http://schemas.microsoft.com/office/powerpoint/2010/main" val="110560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836D-8F04-C045-FA2B-219A76EC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Touristic Zones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54F3D-025C-B642-581F-7B0D287E3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876" y="2273860"/>
            <a:ext cx="8631181" cy="3106705"/>
          </a:xfrm>
        </p:spPr>
      </p:pic>
    </p:spTree>
    <p:extLst>
      <p:ext uri="{BB962C8B-B14F-4D97-AF65-F5344CB8AC3E}">
        <p14:creationId xmlns:p14="http://schemas.microsoft.com/office/powerpoint/2010/main" val="335765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181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Minimum Square Meters  For Development</vt:lpstr>
      <vt:lpstr>Minimum Square Meters For Development</vt:lpstr>
      <vt:lpstr>Residential Zones</vt:lpstr>
      <vt:lpstr>Touristic Zones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VAT in Real Estate</dc:title>
  <dc:creator>user</dc:creator>
  <cp:lastModifiedBy>char Pit</cp:lastModifiedBy>
  <cp:revision>56</cp:revision>
  <dcterms:created xsi:type="dcterms:W3CDTF">2023-12-03T10:19:31Z</dcterms:created>
  <dcterms:modified xsi:type="dcterms:W3CDTF">2025-09-11T08:34:10Z</dcterms:modified>
</cp:coreProperties>
</file>