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9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F6EE-D299-4160-BB4C-B59A12A7A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2F6AB-6D42-4BDC-B468-65B7E9AC4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CE17-B1ED-4E45-A2EE-1C25F3CA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2868-FAF7-4B16-9BA8-9BEE8820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EFE2-765C-4480-81A6-764D026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FC67-2408-4823-B426-B6E4B9BF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37AD9-9ACF-42E6-A5AD-6D9DFB072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E7DC-71FF-461F-9B37-275C43E6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383F-7141-43AD-A601-6340FF12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7377-68BC-4F8F-B604-DF4C16BA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B025-0F1A-4E59-A9D3-86D9D1022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E2C11-B210-46CB-AB8A-7750828CE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700D-C54E-4E82-9792-F668D6F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2091-5D74-4F1C-BAE2-EC16C72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5AD5-9466-402B-82BA-6EB51D31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C6FB-066D-4948-AEA8-329A579E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FF09-72E1-47A5-B5FF-33DF5A59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30EF-9EB1-4B34-A32A-C15F6918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1E68-CD49-4877-84A6-5A368569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F2AF-2058-4097-9DCC-E6F4C199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4F15-8E24-40C8-A139-C109ED11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B507-76BC-4349-967F-70748E53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DE0A-F494-4E53-9131-CBD9268D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78FE-EEFE-4845-8894-FBDDE471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3B798-7A49-4879-A15B-6A7341E2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BD1C-E8BB-4E17-AC7C-FC5A4F9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010A-AD7E-47FF-8B57-22736077D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CAA0-EA84-4D35-BD99-C273CEAE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92A5-A27C-4187-8292-724EF13E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A585-D46F-4E56-BE97-A1CB1176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09E9-83CC-489D-A170-5ABD3EB0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B731-F47E-4ABC-9CAD-3B3D71CE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6216-628A-4C51-AE9D-E176A071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30A8-79B8-45D5-9592-B81B5A31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1B73D-2266-43FD-B104-C60FBDB7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E51D9-A6C6-4D0B-8737-61E292D6E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E09AF-5721-4D97-911F-08BCB7E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D25AA-7C06-430C-B2CE-BF513DB4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0C6A0-1112-4995-9A6A-68210E9A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370D-1DE6-46AB-B4A8-A240B4F1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18375-5E66-490C-9968-36D3B702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C0A36-B2A4-4D04-9681-49DF3D1E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1130E-4FCD-4849-918A-CA2A1B0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2F947-DFF3-4CA6-9865-DD905D39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8D23-963C-4421-939D-0B2A4FD8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A83C9-E555-49DB-8EC6-9C2A27C8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1300-9C98-414A-9618-F4A6680A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386-49F2-40B2-8054-581C1F15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ABF6-D85C-4861-9F21-00AAEAD68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9207-161F-4B9E-AF9E-BE3D33CE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3752-4EE7-4D80-9507-A8DAF160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3D3D8-08DB-4888-825B-4544A8CB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CBD-FCE5-4925-8A8F-DFC3A82A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03C1C-8517-40C6-B82B-285500470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9093-A8DF-4688-834D-7CF5B20CC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8B72-21F6-4B1F-AD36-FFDF9E60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1719-D5FF-4DDB-8B1D-71EAD574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BDF42-07E0-4D46-A7FF-D43280FC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CC7F9-18FC-4756-9997-9D9EAA0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1A51A-31C8-4641-9809-8CCA96ED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3384-68A3-4670-B008-B2D0989F2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41-C64F-47F3-8F04-3002948672B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20C4-8843-4CC8-997A-DFDBBED21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19C3-908F-4567-95D8-03D98021F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EBE6-9994-4D68-AE96-44CC8B8E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BE52A-D381-40F5-A2FA-897ADF04CD96}"/>
              </a:ext>
            </a:extLst>
          </p:cNvPr>
          <p:cNvSpPr txBox="1"/>
          <p:nvPr/>
        </p:nvSpPr>
        <p:spPr>
          <a:xfrm>
            <a:off x="628650" y="288697"/>
            <a:ext cx="34385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latin typeface="Bembo" panose="02020502050201020203" pitchFamily="18" charset="0"/>
              </a:rPr>
              <a:t>Anno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58605-9D10-4D8E-9772-811B90943304}"/>
              </a:ext>
            </a:extLst>
          </p:cNvPr>
          <p:cNvSpPr txBox="1"/>
          <p:nvPr/>
        </p:nvSpPr>
        <p:spPr>
          <a:xfrm>
            <a:off x="2386013" y="381029"/>
            <a:ext cx="370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R</a:t>
            </a:r>
            <a:r>
              <a:rPr lang="en-US" sz="1400" dirty="0">
                <a:latin typeface="Bembo" panose="02020502050201020203" pitchFamily="18" charset="0"/>
              </a:rPr>
              <a:t>estructure</a:t>
            </a:r>
            <a:br>
              <a:rPr lang="en-US" sz="1400" b="1" dirty="0">
                <a:latin typeface="Bembo" panose="02020502050201020203" pitchFamily="18" charset="0"/>
              </a:rPr>
            </a:br>
            <a:r>
              <a:rPr lang="en-US" sz="1600" b="1" dirty="0">
                <a:latin typeface="Bembo" panose="02020502050201020203" pitchFamily="18" charset="0"/>
              </a:rPr>
              <a:t>E</a:t>
            </a:r>
            <a:r>
              <a:rPr lang="en-US" sz="1400" dirty="0">
                <a:latin typeface="Bembo" panose="02020502050201020203" pitchFamily="18" charset="0"/>
              </a:rPr>
              <a:t>dit</a:t>
            </a:r>
            <a:br>
              <a:rPr lang="en-US" sz="1400" b="1" dirty="0">
                <a:latin typeface="Bembo" panose="02020502050201020203" pitchFamily="18" charset="0"/>
              </a:rPr>
            </a:br>
            <a:r>
              <a:rPr lang="en-US" sz="1600" b="1" dirty="0">
                <a:latin typeface="Bembo" panose="02020502050201020203" pitchFamily="18" charset="0"/>
              </a:rPr>
              <a:t>P</a:t>
            </a:r>
            <a:r>
              <a:rPr lang="en-US" sz="1400" dirty="0">
                <a:latin typeface="Bembo" panose="02020502050201020203" pitchFamily="18" charset="0"/>
              </a:rPr>
              <a:t>ublish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8BCEA-9966-4371-8B7B-94E02824372C}"/>
              </a:ext>
            </a:extLst>
          </p:cNvPr>
          <p:cNvSpPr txBox="1"/>
          <p:nvPr/>
        </p:nvSpPr>
        <p:spPr>
          <a:xfrm>
            <a:off x="6481763" y="481013"/>
            <a:ext cx="51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Login	Register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FCF874-6C28-4B87-971E-CE1C6679F428}"/>
              </a:ext>
            </a:extLst>
          </p:cNvPr>
          <p:cNvSpPr/>
          <p:nvPr/>
        </p:nvSpPr>
        <p:spPr>
          <a:xfrm>
            <a:off x="800100" y="2252663"/>
            <a:ext cx="5224463" cy="150971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Bembo" panose="02020502050201020203" pitchFamily="18" charset="0"/>
              </a:rPr>
              <a:t>Drag annotated Word or PDF here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58ECBA-33DF-4EF5-8E10-43222E44C1BE}"/>
              </a:ext>
            </a:extLst>
          </p:cNvPr>
          <p:cNvSpPr/>
          <p:nvPr/>
        </p:nvSpPr>
        <p:spPr>
          <a:xfrm>
            <a:off x="800100" y="3833813"/>
            <a:ext cx="2000250" cy="36671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mbo" panose="02020502050201020203" pitchFamily="18" charset="0"/>
              </a:rPr>
              <a:t>Select File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2E7D7-A986-4F6F-88DB-04B43DF67DDF}"/>
              </a:ext>
            </a:extLst>
          </p:cNvPr>
          <p:cNvSpPr txBox="1"/>
          <p:nvPr/>
        </p:nvSpPr>
        <p:spPr>
          <a:xfrm>
            <a:off x="7034213" y="2612470"/>
            <a:ext cx="42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 editing a saved ATI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D6695-DA17-4771-9411-53AA5A1BE36F}"/>
              </a:ext>
            </a:extLst>
          </p:cNvPr>
          <p:cNvSpPr txBox="1"/>
          <p:nvPr/>
        </p:nvSpPr>
        <p:spPr>
          <a:xfrm>
            <a:off x="800100" y="1796252"/>
            <a:ext cx="42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a new ATI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C5FC1-589E-47B6-886A-ABFB4C744BD0}"/>
              </a:ext>
            </a:extLst>
          </p:cNvPr>
          <p:cNvSpPr txBox="1"/>
          <p:nvPr/>
        </p:nvSpPr>
        <p:spPr>
          <a:xfrm>
            <a:off x="866775" y="5212795"/>
            <a:ext cx="4252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more about preparing an ATI Project</a:t>
            </a:r>
          </a:p>
          <a:p>
            <a:endParaRPr lang="en-US" dirty="0"/>
          </a:p>
          <a:p>
            <a:r>
              <a:rPr lang="en-US" dirty="0"/>
              <a:t>Learn more about ATI</a:t>
            </a:r>
          </a:p>
        </p:txBody>
      </p:sp>
    </p:spTree>
    <p:extLst>
      <p:ext uri="{BB962C8B-B14F-4D97-AF65-F5344CB8AC3E}">
        <p14:creationId xmlns:p14="http://schemas.microsoft.com/office/powerpoint/2010/main" val="236451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73CCC-A6C4-48BB-954E-2893FDA82025}"/>
              </a:ext>
            </a:extLst>
          </p:cNvPr>
          <p:cNvSpPr txBox="1"/>
          <p:nvPr/>
        </p:nvSpPr>
        <p:spPr>
          <a:xfrm>
            <a:off x="628650" y="288697"/>
            <a:ext cx="34385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latin typeface="Bembo" panose="02020502050201020203" pitchFamily="18" charset="0"/>
              </a:rPr>
              <a:t>Anno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E1E61-094E-409D-B373-7CA59DFA4B38}"/>
              </a:ext>
            </a:extLst>
          </p:cNvPr>
          <p:cNvSpPr txBox="1"/>
          <p:nvPr/>
        </p:nvSpPr>
        <p:spPr>
          <a:xfrm>
            <a:off x="2386013" y="381029"/>
            <a:ext cx="370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R</a:t>
            </a:r>
            <a:r>
              <a:rPr lang="en-US" sz="1400" dirty="0">
                <a:latin typeface="Bembo" panose="02020502050201020203" pitchFamily="18" charset="0"/>
              </a:rPr>
              <a:t>estructure</a:t>
            </a:r>
            <a:br>
              <a:rPr lang="en-US" sz="1400" b="1" dirty="0">
                <a:latin typeface="Bembo" panose="02020502050201020203" pitchFamily="18" charset="0"/>
              </a:rPr>
            </a:br>
            <a:r>
              <a:rPr lang="en-US" sz="1600" b="1" dirty="0">
                <a:latin typeface="Bembo" panose="02020502050201020203" pitchFamily="18" charset="0"/>
              </a:rPr>
              <a:t>E</a:t>
            </a:r>
            <a:r>
              <a:rPr lang="en-US" sz="1400" dirty="0">
                <a:latin typeface="Bembo" panose="02020502050201020203" pitchFamily="18" charset="0"/>
              </a:rPr>
              <a:t>dit</a:t>
            </a:r>
            <a:br>
              <a:rPr lang="en-US" sz="1400" b="1" dirty="0">
                <a:latin typeface="Bembo" panose="02020502050201020203" pitchFamily="18" charset="0"/>
              </a:rPr>
            </a:br>
            <a:r>
              <a:rPr lang="en-US" sz="1600" b="1" dirty="0">
                <a:latin typeface="Bembo" panose="02020502050201020203" pitchFamily="18" charset="0"/>
              </a:rPr>
              <a:t>P</a:t>
            </a:r>
            <a:r>
              <a:rPr lang="en-US" sz="1400" dirty="0">
                <a:latin typeface="Bembo" panose="02020502050201020203" pitchFamily="18" charset="0"/>
              </a:rPr>
              <a:t>ublish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8AB2-1C24-4563-8916-E1831B474E2A}"/>
              </a:ext>
            </a:extLst>
          </p:cNvPr>
          <p:cNvSpPr txBox="1"/>
          <p:nvPr/>
        </p:nvSpPr>
        <p:spPr>
          <a:xfrm>
            <a:off x="6481763" y="481013"/>
            <a:ext cx="51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Login	Register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25544-8377-42DD-9CAD-705DC0B757BC}"/>
              </a:ext>
            </a:extLst>
          </p:cNvPr>
          <p:cNvSpPr txBox="1"/>
          <p:nvPr/>
        </p:nvSpPr>
        <p:spPr>
          <a:xfrm>
            <a:off x="752475" y="2000250"/>
            <a:ext cx="62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a new ATI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B6E23-D571-478E-9945-73E8559AC1FE}"/>
              </a:ext>
            </a:extLst>
          </p:cNvPr>
          <p:cNvSpPr/>
          <p:nvPr/>
        </p:nvSpPr>
        <p:spPr>
          <a:xfrm>
            <a:off x="862013" y="2719388"/>
            <a:ext cx="475773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782E67-B324-4928-8475-66FB898F70AE}"/>
              </a:ext>
            </a:extLst>
          </p:cNvPr>
          <p:cNvSpPr/>
          <p:nvPr/>
        </p:nvSpPr>
        <p:spPr>
          <a:xfrm>
            <a:off x="862012" y="3584615"/>
            <a:ext cx="475773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Other Contributors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72746C-8307-4FE0-AFEC-D9069C45FEB9}"/>
              </a:ext>
            </a:extLst>
          </p:cNvPr>
          <p:cNvSpPr/>
          <p:nvPr/>
        </p:nvSpPr>
        <p:spPr>
          <a:xfrm>
            <a:off x="862011" y="4449842"/>
            <a:ext cx="475773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Link to QDR Data</a:t>
            </a:r>
          </a:p>
        </p:txBody>
      </p:sp>
    </p:spTree>
    <p:extLst>
      <p:ext uri="{BB962C8B-B14F-4D97-AF65-F5344CB8AC3E}">
        <p14:creationId xmlns:p14="http://schemas.microsoft.com/office/powerpoint/2010/main" val="159503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81F8E-21FA-49E9-898E-64496F35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64784"/>
            <a:ext cx="11420475" cy="16097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85CDB5-5AB4-45FA-9494-49BDB5766E05}"/>
              </a:ext>
            </a:extLst>
          </p:cNvPr>
          <p:cNvSpPr/>
          <p:nvPr/>
        </p:nvSpPr>
        <p:spPr>
          <a:xfrm>
            <a:off x="594103" y="1565949"/>
            <a:ext cx="2626254" cy="323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Export or publish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A8F74-CF19-442A-8C5E-E4EA68B07BE5}"/>
              </a:ext>
            </a:extLst>
          </p:cNvPr>
          <p:cNvSpPr/>
          <p:nvPr/>
        </p:nvSpPr>
        <p:spPr>
          <a:xfrm>
            <a:off x="3552861" y="1565949"/>
            <a:ext cx="1557035" cy="323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Save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9605DC-949F-4717-BEE9-E4B44EA48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79"/>
          <a:stretch/>
        </p:blipFill>
        <p:spPr>
          <a:xfrm>
            <a:off x="286567" y="1943226"/>
            <a:ext cx="8089622" cy="4849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77F3B-6E4A-455A-881F-7AAC187F5B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42"/>
          <a:stretch/>
        </p:blipFill>
        <p:spPr>
          <a:xfrm>
            <a:off x="8376189" y="1943227"/>
            <a:ext cx="3636321" cy="48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Karcher</dc:creator>
  <cp:lastModifiedBy>Sebastian Karcher</cp:lastModifiedBy>
  <cp:revision>2</cp:revision>
  <dcterms:created xsi:type="dcterms:W3CDTF">2021-01-15T12:08:58Z</dcterms:created>
  <dcterms:modified xsi:type="dcterms:W3CDTF">2021-01-15T17:18:51Z</dcterms:modified>
</cp:coreProperties>
</file>