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41"/>
  </p:notesMasterIdLst>
  <p:sldIdLst>
    <p:sldId id="443" r:id="rId5"/>
    <p:sldId id="385" r:id="rId6"/>
    <p:sldId id="386" r:id="rId7"/>
    <p:sldId id="447" r:id="rId8"/>
    <p:sldId id="448" r:id="rId9"/>
    <p:sldId id="449" r:id="rId10"/>
    <p:sldId id="450" r:id="rId11"/>
    <p:sldId id="505" r:id="rId12"/>
    <p:sldId id="503" r:id="rId13"/>
    <p:sldId id="504" r:id="rId14"/>
    <p:sldId id="451" r:id="rId15"/>
    <p:sldId id="506" r:id="rId16"/>
    <p:sldId id="507" r:id="rId17"/>
    <p:sldId id="508" r:id="rId18"/>
    <p:sldId id="455" r:id="rId19"/>
    <p:sldId id="490" r:id="rId20"/>
    <p:sldId id="491" r:id="rId21"/>
    <p:sldId id="492" r:id="rId22"/>
    <p:sldId id="513" r:id="rId23"/>
    <p:sldId id="482" r:id="rId24"/>
    <p:sldId id="489" r:id="rId25"/>
    <p:sldId id="493" r:id="rId26"/>
    <p:sldId id="494" r:id="rId27"/>
    <p:sldId id="495" r:id="rId28"/>
    <p:sldId id="496" r:id="rId29"/>
    <p:sldId id="497" r:id="rId30"/>
    <p:sldId id="498" r:id="rId31"/>
    <p:sldId id="499" r:id="rId32"/>
    <p:sldId id="500" r:id="rId33"/>
    <p:sldId id="501" r:id="rId34"/>
    <p:sldId id="502" r:id="rId35"/>
    <p:sldId id="509" r:id="rId36"/>
    <p:sldId id="510" r:id="rId37"/>
    <p:sldId id="511" r:id="rId38"/>
    <p:sldId id="512" r:id="rId39"/>
    <p:sldId id="363"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42D83F9B-E24E-4784-B034-7C2349863338}">
          <p14:sldIdLst>
            <p14:sldId id="443"/>
            <p14:sldId id="385"/>
          </p14:sldIdLst>
        </p14:section>
        <p14:section name="Overview" id="{CC1DBA75-726B-453F-92AE-E94B247246A1}">
          <p14:sldIdLst>
            <p14:sldId id="386"/>
            <p14:sldId id="447"/>
            <p14:sldId id="448"/>
            <p14:sldId id="449"/>
            <p14:sldId id="450"/>
            <p14:sldId id="505"/>
            <p14:sldId id="503"/>
            <p14:sldId id="504"/>
          </p14:sldIdLst>
        </p14:section>
        <p14:section name="Module configuration" id="{01FEC4B1-CCE3-42A7-B4F3-C654BAC122E0}">
          <p14:sldIdLst>
            <p14:sldId id="451"/>
            <p14:sldId id="506"/>
            <p14:sldId id="507"/>
            <p14:sldId id="508"/>
          </p14:sldIdLst>
        </p14:section>
        <p14:section name="Register descriptions" id="{4744724D-30A8-4A90-988D-938103D0698E}">
          <p14:sldIdLst>
            <p14:sldId id="455"/>
            <p14:sldId id="490"/>
            <p14:sldId id="491"/>
            <p14:sldId id="492"/>
          </p14:sldIdLst>
        </p14:section>
        <p14:section name="Module interface" id="{7D568C97-C08B-4557-9540-549DBEBBB410}">
          <p14:sldIdLst>
            <p14:sldId id="513"/>
            <p14:sldId id="482"/>
          </p14:sldIdLst>
        </p14:section>
        <p14:section name="Function" id="{857C39D4-5552-4478-B974-492769E9A158}">
          <p14:sldIdLst>
            <p14:sldId id="489"/>
            <p14:sldId id="493"/>
            <p14:sldId id="494"/>
            <p14:sldId id="495"/>
            <p14:sldId id="496"/>
            <p14:sldId id="497"/>
            <p14:sldId id="498"/>
            <p14:sldId id="499"/>
            <p14:sldId id="500"/>
            <p14:sldId id="501"/>
            <p14:sldId id="502"/>
          </p14:sldIdLst>
        </p14:section>
        <p14:section name="Example" id="{6F731C87-D007-43D7-8B2C-1B6591B7CE13}">
          <p14:sldIdLst>
            <p14:sldId id="509"/>
            <p14:sldId id="510"/>
            <p14:sldId id="511"/>
          </p14:sldIdLst>
        </p14:section>
        <p14:section name="Reference" id="{1F6A87BA-0DBB-4279-BE1D-F8B661861470}">
          <p14:sldIdLst>
            <p14:sldId id="512"/>
            <p14:sldId id="3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Nguyen" initials="TN" lastIdx="3" clrIdx="0">
    <p:extLst>
      <p:ext uri="{19B8F6BF-5375-455C-9EA6-DF929625EA0E}">
        <p15:presenceInfo xmlns:p15="http://schemas.microsoft.com/office/powerpoint/2012/main" userId="S::the.nguyen.yf@renesas.com::c9daebcf-96ad-44e9-8a9f-fe81c66a41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2B7CE-3487-4690-B25D-A14632162DF0}" v="188" dt="2023-02-07T07:25:34.75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4627" autoAdjust="0"/>
  </p:normalViewPr>
  <p:slideViewPr>
    <p:cSldViewPr showGuides="1">
      <p:cViewPr varScale="1">
        <p:scale>
          <a:sx n="128" d="100"/>
          <a:sy n="128" d="100"/>
        </p:scale>
        <p:origin x="276" y="12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6T14:20:52.724" idx="1">
    <p:pos x="7532" y="1991"/>
    <p:text>figure may be wrong (duty cycle is not matched with the notes)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2-07T14:19:55.657" idx="3">
    <p:pos x="7394" y="889"/>
    <p:text>Parameters document need to considered</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2-07T14:16:25.204" idx="2">
    <p:pos x="7260" y="889"/>
    <p:text>FSP doccument maybe wrong https://renesas.github.io/fsp/group___c_g_c___a_p_i.html</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63DE7-B034-44CF-9741-3D2EA39E5ED5}"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8171E198-811A-446A-929A-3D4FD3D06751}">
      <dgm:prSet custT="1"/>
      <dgm:spPr/>
      <dgm:t>
        <a:bodyPr/>
        <a:lstStyle/>
        <a:p>
          <a:r>
            <a:rPr kumimoji="1" lang="en-US" sz="1600" b="1" dirty="0"/>
            <a:t>Configuration</a:t>
          </a:r>
          <a:endParaRPr lang="en-US" sz="1600" dirty="0"/>
        </a:p>
      </dgm:t>
    </dgm:pt>
    <dgm:pt modelId="{E43E8FCE-462C-493E-BF3D-825B0B398527}" type="parTrans" cxnId="{3994629F-2EC4-432F-AD4E-ABB7DF03C608}">
      <dgm:prSet/>
      <dgm:spPr/>
      <dgm:t>
        <a:bodyPr/>
        <a:lstStyle/>
        <a:p>
          <a:endParaRPr lang="en-US"/>
        </a:p>
      </dgm:t>
    </dgm:pt>
    <dgm:pt modelId="{6255798F-E7AA-441A-BE81-5CDBB457F3BC}" type="sibTrans" cxnId="{3994629F-2EC4-432F-AD4E-ABB7DF03C608}">
      <dgm:prSet/>
      <dgm:spPr>
        <a:noFill/>
        <a:ln>
          <a:noFill/>
        </a:ln>
      </dgm:spPr>
      <dgm:t>
        <a:bodyPr/>
        <a:lstStyle/>
        <a:p>
          <a:endParaRPr lang="en-US" dirty="0"/>
        </a:p>
      </dgm:t>
    </dgm:pt>
    <dgm:pt modelId="{11773ACE-538C-4CCE-99AE-84CD92CD9D9A}">
      <dgm:prSet custT="1"/>
      <dgm:spPr/>
      <dgm:t>
        <a:bodyPr/>
        <a:lstStyle/>
        <a:p>
          <a:r>
            <a:rPr kumimoji="1" lang="en-US" sz="1600" b="1" dirty="0"/>
            <a:t>Build Time Configurations</a:t>
          </a:r>
          <a:endParaRPr lang="en-US" sz="1600" dirty="0"/>
        </a:p>
      </dgm:t>
    </dgm:pt>
    <dgm:pt modelId="{FC498035-1076-4872-BB79-0E135BA66512}" type="parTrans" cxnId="{37E07A9E-C3D2-47ED-BA12-C6B0DBA5BFE5}">
      <dgm:prSet/>
      <dgm:spPr/>
      <dgm:t>
        <a:bodyPr/>
        <a:lstStyle/>
        <a:p>
          <a:endParaRPr lang="en-US"/>
        </a:p>
      </dgm:t>
    </dgm:pt>
    <dgm:pt modelId="{75E5AA61-AF84-470B-82EE-A9B0D46E6DF5}" type="sibTrans" cxnId="{37E07A9E-C3D2-47ED-BA12-C6B0DBA5BFE5}">
      <dgm:prSet custT="1"/>
      <dgm:spPr/>
      <dgm:t>
        <a:bodyPr/>
        <a:lstStyle/>
        <a:p>
          <a:pPr algn="l"/>
          <a:r>
            <a:rPr lang="en-US" sz="1400" b="0" i="0" dirty="0"/>
            <a:t>Parameter Checking:</a:t>
          </a:r>
        </a:p>
        <a:p>
          <a:pPr algn="l"/>
          <a:r>
            <a:rPr lang="en-US" sz="1400" b="0" i="0" dirty="0"/>
            <a:t>- Default (BSP)</a:t>
          </a:r>
        </a:p>
        <a:p>
          <a:r>
            <a:rPr lang="en-US" sz="1400" b="0" i="0" dirty="0"/>
            <a:t>- Enabled</a:t>
          </a:r>
        </a:p>
        <a:p>
          <a:r>
            <a:rPr lang="en-US" sz="1400" b="0" i="0" dirty="0"/>
            <a:t>- Disabled</a:t>
          </a:r>
          <a:endParaRPr lang="en-US" sz="1400" dirty="0"/>
        </a:p>
      </dgm:t>
    </dgm:pt>
    <dgm:pt modelId="{3D1B4A0D-2A4B-4968-B1BA-C8080CB5C5EB}">
      <dgm:prSet custT="1"/>
      <dgm:spPr/>
      <dgm:t>
        <a:bodyPr/>
        <a:lstStyle/>
        <a:p>
          <a:r>
            <a:rPr kumimoji="1" lang="en-US" sz="1600" b="1" dirty="0"/>
            <a:t>Configurations for System &gt; Clock Generation Circuit</a:t>
          </a:r>
          <a:endParaRPr lang="en-US" sz="1600" dirty="0"/>
        </a:p>
      </dgm:t>
    </dgm:pt>
    <dgm:pt modelId="{F7D6A170-0EB9-417C-B0A2-7CF9A2C50510}" type="parTrans" cxnId="{2FD7AAFA-68DD-4159-B390-7713D2D9B52F}">
      <dgm:prSet/>
      <dgm:spPr/>
      <dgm:t>
        <a:bodyPr/>
        <a:lstStyle/>
        <a:p>
          <a:endParaRPr lang="en-US"/>
        </a:p>
      </dgm:t>
    </dgm:pt>
    <dgm:pt modelId="{258028E3-21EB-4172-B380-90C049516312}" type="sibTrans" cxnId="{2FD7AAFA-68DD-4159-B390-7713D2D9B52F}">
      <dgm:prSet custT="1"/>
      <dgm:spPr/>
      <dgm:t>
        <a:bodyPr/>
        <a:lstStyle/>
        <a:p>
          <a:pPr algn="l"/>
          <a:r>
            <a:rPr lang="en-US" sz="1400" b="0" i="0" dirty="0"/>
            <a:t>Module name: </a:t>
          </a:r>
        </a:p>
        <a:p>
          <a:pPr algn="l"/>
          <a:r>
            <a:rPr lang="en-US" sz="1400" b="0" i="0" dirty="0"/>
            <a:t>- Name must be a valid C symbol.</a:t>
          </a:r>
        </a:p>
        <a:p>
          <a:pPr algn="l"/>
          <a:r>
            <a:rPr lang="en-US" sz="1400" b="0" i="0" dirty="0"/>
            <a:t>- Default: g_cgc0.</a:t>
          </a:r>
        </a:p>
        <a:p>
          <a:pPr algn="l"/>
          <a:r>
            <a:rPr lang="en-US" sz="1400" b="0" i="0" dirty="0"/>
            <a:t>NMI Callback: </a:t>
          </a:r>
        </a:p>
        <a:p>
          <a:pPr algn="l"/>
          <a:r>
            <a:rPr lang="en-US" sz="1400" b="0" i="0" dirty="0"/>
            <a:t>- Name must be a valid C symbol.</a:t>
          </a:r>
        </a:p>
        <a:p>
          <a:pPr algn="l"/>
          <a:r>
            <a:rPr lang="en-US" sz="1400" b="0" i="0" dirty="0"/>
            <a:t>- Default: NULL</a:t>
          </a:r>
        </a:p>
      </dgm:t>
    </dgm:pt>
    <dgm:pt modelId="{4300CF9E-D2CA-434C-A8DC-080FB5CCEA83}">
      <dgm:prSet custT="1"/>
      <dgm:spPr/>
      <dgm:t>
        <a:bodyPr/>
        <a:lstStyle/>
        <a:p>
          <a:r>
            <a:rPr kumimoji="1" lang="en-US" sz="1600" b="1" dirty="0"/>
            <a:t>Clock Configuration</a:t>
          </a:r>
          <a:endParaRPr lang="en-US" sz="1600" dirty="0"/>
        </a:p>
      </dgm:t>
    </dgm:pt>
    <dgm:pt modelId="{7590AC5B-5A8D-4DFC-97A2-D7948AB07C56}" type="parTrans" cxnId="{07EB7368-4646-4AE1-8F0E-AD8D9756AAB5}">
      <dgm:prSet/>
      <dgm:spPr/>
      <dgm:t>
        <a:bodyPr/>
        <a:lstStyle/>
        <a:p>
          <a:endParaRPr lang="en-US"/>
        </a:p>
      </dgm:t>
    </dgm:pt>
    <dgm:pt modelId="{CD239C8A-F30C-4684-ABFF-6BBEFF6D38BC}" type="sibTrans" cxnId="{07EB7368-4646-4AE1-8F0E-AD8D9756AAB5}">
      <dgm:prSet custT="1"/>
      <dgm:spPr/>
      <dgm:t>
        <a:bodyPr/>
        <a:lstStyle/>
        <a:p>
          <a:pPr algn="l"/>
          <a:r>
            <a:rPr lang="en-US" sz="1400" b="0" i="0" dirty="0"/>
            <a:t>Used to configure the system clocks. </a:t>
          </a:r>
        </a:p>
        <a:p>
          <a:pPr algn="l"/>
          <a:r>
            <a:rPr lang="en-US" sz="1400" b="0" i="0" dirty="0"/>
            <a:t>There are no module specific clock configurations required to use it.</a:t>
          </a:r>
          <a:endParaRPr lang="en-US" sz="1400" dirty="0"/>
        </a:p>
      </dgm:t>
    </dgm:pt>
    <dgm:pt modelId="{D2D53678-BF55-4AF0-9DD6-7EB33FB6FB25}">
      <dgm:prSet custT="1"/>
      <dgm:spPr/>
      <dgm:t>
        <a:bodyPr/>
        <a:lstStyle/>
        <a:p>
          <a:r>
            <a:rPr kumimoji="1" lang="en-US" sz="1600" b="1" dirty="0"/>
            <a:t>Pin Configuration</a:t>
          </a:r>
          <a:endParaRPr lang="en-US" sz="1600" dirty="0"/>
        </a:p>
      </dgm:t>
    </dgm:pt>
    <dgm:pt modelId="{F9F3526F-508F-468E-979C-E3428E46F095}" type="parTrans" cxnId="{9C998FEE-D67E-4DA6-AB2E-651DD63E1EB4}">
      <dgm:prSet/>
      <dgm:spPr/>
      <dgm:t>
        <a:bodyPr/>
        <a:lstStyle/>
        <a:p>
          <a:endParaRPr lang="en-US"/>
        </a:p>
      </dgm:t>
    </dgm:pt>
    <dgm:pt modelId="{FB4C2591-944B-4D15-81ED-54343766DD9D}" type="sibTrans" cxnId="{9C998FEE-D67E-4DA6-AB2E-651DD63E1EB4}">
      <dgm:prSet custT="1"/>
      <dgm:spPr/>
      <dgm:t>
        <a:bodyPr/>
        <a:lstStyle/>
        <a:p>
          <a:pPr algn="l"/>
          <a:r>
            <a:rPr lang="en-US" sz="1400" b="0" dirty="0"/>
            <a:t>Controls the output of the CLOCKOUT signal.</a:t>
          </a:r>
        </a:p>
        <a:p>
          <a:pPr algn="l"/>
          <a:r>
            <a:rPr lang="en-US" sz="1400" b="0" dirty="0"/>
            <a:t>If an external oscillator is used the XTAL and EXTAL pins must be configured accordingly.</a:t>
          </a:r>
        </a:p>
      </dgm:t>
    </dgm:pt>
    <dgm:pt modelId="{2823F76C-B344-44F7-BE68-07C581013AD5}" type="pres">
      <dgm:prSet presAssocID="{76C63DE7-B034-44CF-9741-3D2EA39E5ED5}" presName="hierChild1" presStyleCnt="0">
        <dgm:presLayoutVars>
          <dgm:orgChart val="1"/>
          <dgm:chPref val="1"/>
          <dgm:dir/>
          <dgm:animOne val="branch"/>
          <dgm:animLvl val="lvl"/>
          <dgm:resizeHandles/>
        </dgm:presLayoutVars>
      </dgm:prSet>
      <dgm:spPr/>
    </dgm:pt>
    <dgm:pt modelId="{52A3DF54-FEBD-42D0-9387-266D66D54F56}" type="pres">
      <dgm:prSet presAssocID="{8171E198-811A-446A-929A-3D4FD3D06751}" presName="hierRoot1" presStyleCnt="0">
        <dgm:presLayoutVars>
          <dgm:hierBranch val="init"/>
        </dgm:presLayoutVars>
      </dgm:prSet>
      <dgm:spPr/>
    </dgm:pt>
    <dgm:pt modelId="{788604F2-E179-4613-8EDE-44340549E65E}" type="pres">
      <dgm:prSet presAssocID="{8171E198-811A-446A-929A-3D4FD3D06751}" presName="rootComposite1" presStyleCnt="0"/>
      <dgm:spPr/>
    </dgm:pt>
    <dgm:pt modelId="{F58067D8-893D-4008-96A7-A15E64603CF9}" type="pres">
      <dgm:prSet presAssocID="{8171E198-811A-446A-929A-3D4FD3D06751}" presName="rootText1" presStyleLbl="node0" presStyleIdx="0" presStyleCnt="1" custScaleY="56306" custLinFactNeighborX="781" custLinFactNeighborY="-18033">
        <dgm:presLayoutVars>
          <dgm:chMax/>
          <dgm:chPref val="3"/>
        </dgm:presLayoutVars>
      </dgm:prSet>
      <dgm:spPr/>
    </dgm:pt>
    <dgm:pt modelId="{77D45B04-94BC-4432-9023-56756BB25714}" type="pres">
      <dgm:prSet presAssocID="{8171E198-811A-446A-929A-3D4FD3D06751}" presName="titleText1" presStyleLbl="fgAcc0" presStyleIdx="0" presStyleCnt="1" custLinFactX="6032" custLinFactY="-89740" custLinFactNeighborX="100000" custLinFactNeighborY="-100000">
        <dgm:presLayoutVars>
          <dgm:chMax val="0"/>
          <dgm:chPref val="0"/>
        </dgm:presLayoutVars>
      </dgm:prSet>
      <dgm:spPr/>
    </dgm:pt>
    <dgm:pt modelId="{BB78CC25-4171-4C29-A7BD-EC813C21D7B5}" type="pres">
      <dgm:prSet presAssocID="{8171E198-811A-446A-929A-3D4FD3D06751}" presName="rootConnector1" presStyleLbl="node1" presStyleIdx="0" presStyleCnt="4"/>
      <dgm:spPr/>
    </dgm:pt>
    <dgm:pt modelId="{1B049A13-E6B0-45F7-9C8C-D961C5CE3AE0}" type="pres">
      <dgm:prSet presAssocID="{8171E198-811A-446A-929A-3D4FD3D06751}" presName="hierChild2" presStyleCnt="0"/>
      <dgm:spPr/>
    </dgm:pt>
    <dgm:pt modelId="{534EFD54-0C7A-4F8B-9E8A-9FD6820A448B}" type="pres">
      <dgm:prSet presAssocID="{FC498035-1076-4872-BB79-0E135BA66512}" presName="Name37" presStyleLbl="parChTrans1D2" presStyleIdx="0" presStyleCnt="4"/>
      <dgm:spPr/>
    </dgm:pt>
    <dgm:pt modelId="{E6751B3F-1F19-48EC-8FA0-8DD107116062}" type="pres">
      <dgm:prSet presAssocID="{11773ACE-538C-4CCE-99AE-84CD92CD9D9A}" presName="hierRoot2" presStyleCnt="0">
        <dgm:presLayoutVars>
          <dgm:hierBranch val="init"/>
        </dgm:presLayoutVars>
      </dgm:prSet>
      <dgm:spPr/>
    </dgm:pt>
    <dgm:pt modelId="{C6D69255-FD53-4281-A5C0-F7B9C0E3C549}" type="pres">
      <dgm:prSet presAssocID="{11773ACE-538C-4CCE-99AE-84CD92CD9D9A}" presName="rootComposite" presStyleCnt="0"/>
      <dgm:spPr/>
    </dgm:pt>
    <dgm:pt modelId="{9C5CEC32-EA54-4BCF-B177-E56B6F50DCA9}" type="pres">
      <dgm:prSet presAssocID="{11773ACE-538C-4CCE-99AE-84CD92CD9D9A}" presName="rootText" presStyleLbl="node1" presStyleIdx="0" presStyleCnt="4" custLinFactNeighborX="1584" custLinFactNeighborY="-62578">
        <dgm:presLayoutVars>
          <dgm:chMax/>
          <dgm:chPref val="3"/>
        </dgm:presLayoutVars>
      </dgm:prSet>
      <dgm:spPr/>
    </dgm:pt>
    <dgm:pt modelId="{DA0CC8F9-6822-4FC6-8638-0F370A99128A}" type="pres">
      <dgm:prSet presAssocID="{11773ACE-538C-4CCE-99AE-84CD92CD9D9A}" presName="titleText2" presStyleLbl="fgAcc1" presStyleIdx="0" presStyleCnt="4" custScaleX="108357" custScaleY="603257" custLinFactNeighborX="-1297" custLinFactNeighborY="32869">
        <dgm:presLayoutVars>
          <dgm:chMax val="0"/>
          <dgm:chPref val="0"/>
        </dgm:presLayoutVars>
      </dgm:prSet>
      <dgm:spPr/>
    </dgm:pt>
    <dgm:pt modelId="{00EEAA96-E0A9-43BE-848F-88C3D2C9507D}" type="pres">
      <dgm:prSet presAssocID="{11773ACE-538C-4CCE-99AE-84CD92CD9D9A}" presName="rootConnector" presStyleLbl="node2" presStyleIdx="0" presStyleCnt="0"/>
      <dgm:spPr/>
    </dgm:pt>
    <dgm:pt modelId="{389D7713-C110-4465-AFBB-79EBAD31B74C}" type="pres">
      <dgm:prSet presAssocID="{11773ACE-538C-4CCE-99AE-84CD92CD9D9A}" presName="hierChild4" presStyleCnt="0"/>
      <dgm:spPr/>
    </dgm:pt>
    <dgm:pt modelId="{599360C4-9C6E-4ACE-A06F-0FBA844FF9D1}" type="pres">
      <dgm:prSet presAssocID="{11773ACE-538C-4CCE-99AE-84CD92CD9D9A}" presName="hierChild5" presStyleCnt="0"/>
      <dgm:spPr/>
    </dgm:pt>
    <dgm:pt modelId="{8ED5E6F9-8956-4C41-A85B-63BB72450FE5}" type="pres">
      <dgm:prSet presAssocID="{F7D6A170-0EB9-417C-B0A2-7CF9A2C50510}" presName="Name37" presStyleLbl="parChTrans1D2" presStyleIdx="1" presStyleCnt="4"/>
      <dgm:spPr/>
    </dgm:pt>
    <dgm:pt modelId="{98F10C2A-5C42-4436-BB45-86B139DA05E7}" type="pres">
      <dgm:prSet presAssocID="{3D1B4A0D-2A4B-4968-B1BA-C8080CB5C5EB}" presName="hierRoot2" presStyleCnt="0">
        <dgm:presLayoutVars>
          <dgm:hierBranch val="init"/>
        </dgm:presLayoutVars>
      </dgm:prSet>
      <dgm:spPr/>
    </dgm:pt>
    <dgm:pt modelId="{08C4DE60-22B1-4326-A1A2-35E2D9C74A6C}" type="pres">
      <dgm:prSet presAssocID="{3D1B4A0D-2A4B-4968-B1BA-C8080CB5C5EB}" presName="rootComposite" presStyleCnt="0"/>
      <dgm:spPr/>
    </dgm:pt>
    <dgm:pt modelId="{C0657390-F14C-4B03-82F6-C8E392F359BC}" type="pres">
      <dgm:prSet presAssocID="{3D1B4A0D-2A4B-4968-B1BA-C8080CB5C5EB}" presName="rootText" presStyleLbl="node1" presStyleIdx="1" presStyleCnt="4" custLinFactNeighborX="1913" custLinFactNeighborY="-62601">
        <dgm:presLayoutVars>
          <dgm:chMax/>
          <dgm:chPref val="3"/>
        </dgm:presLayoutVars>
      </dgm:prSet>
      <dgm:spPr/>
    </dgm:pt>
    <dgm:pt modelId="{3D81AD68-26D3-40E2-95F6-3FD8AEEFC2AC}" type="pres">
      <dgm:prSet presAssocID="{3D1B4A0D-2A4B-4968-B1BA-C8080CB5C5EB}" presName="titleText2" presStyleLbl="fgAcc1" presStyleIdx="1" presStyleCnt="4" custScaleX="109194" custScaleY="603395" custLinFactNeighborX="802" custLinFactNeighborY="52024">
        <dgm:presLayoutVars>
          <dgm:chMax val="0"/>
          <dgm:chPref val="0"/>
        </dgm:presLayoutVars>
      </dgm:prSet>
      <dgm:spPr/>
    </dgm:pt>
    <dgm:pt modelId="{E24A64D3-3516-445E-B6AB-D4ECEFDD5009}" type="pres">
      <dgm:prSet presAssocID="{3D1B4A0D-2A4B-4968-B1BA-C8080CB5C5EB}" presName="rootConnector" presStyleLbl="node2" presStyleIdx="0" presStyleCnt="0"/>
      <dgm:spPr/>
    </dgm:pt>
    <dgm:pt modelId="{CD2216F5-37B2-4E0B-934D-A5CA6EF3A1AF}" type="pres">
      <dgm:prSet presAssocID="{3D1B4A0D-2A4B-4968-B1BA-C8080CB5C5EB}" presName="hierChild4" presStyleCnt="0"/>
      <dgm:spPr/>
    </dgm:pt>
    <dgm:pt modelId="{66D1DDAB-D2C4-476F-9B12-421291F8FE09}" type="pres">
      <dgm:prSet presAssocID="{3D1B4A0D-2A4B-4968-B1BA-C8080CB5C5EB}" presName="hierChild5" presStyleCnt="0"/>
      <dgm:spPr/>
    </dgm:pt>
    <dgm:pt modelId="{5012DE97-D30F-4F61-8383-548F75401F90}" type="pres">
      <dgm:prSet presAssocID="{7590AC5B-5A8D-4DFC-97A2-D7948AB07C56}" presName="Name37" presStyleLbl="parChTrans1D2" presStyleIdx="2" presStyleCnt="4"/>
      <dgm:spPr/>
    </dgm:pt>
    <dgm:pt modelId="{0B7479ED-9F34-43C3-B502-8DB06FEE11BD}" type="pres">
      <dgm:prSet presAssocID="{4300CF9E-D2CA-434C-A8DC-080FB5CCEA83}" presName="hierRoot2" presStyleCnt="0">
        <dgm:presLayoutVars>
          <dgm:hierBranch val="init"/>
        </dgm:presLayoutVars>
      </dgm:prSet>
      <dgm:spPr/>
    </dgm:pt>
    <dgm:pt modelId="{91846E97-3AA3-44DB-B830-E1EB0081FE18}" type="pres">
      <dgm:prSet presAssocID="{4300CF9E-D2CA-434C-A8DC-080FB5CCEA83}" presName="rootComposite" presStyleCnt="0"/>
      <dgm:spPr/>
    </dgm:pt>
    <dgm:pt modelId="{28DCF20C-8DA6-4BA8-AD35-68A12FC331D1}" type="pres">
      <dgm:prSet presAssocID="{4300CF9E-D2CA-434C-A8DC-080FB5CCEA83}" presName="rootText" presStyleLbl="node1" presStyleIdx="2" presStyleCnt="4" custLinFactNeighborX="2631" custLinFactNeighborY="-56874">
        <dgm:presLayoutVars>
          <dgm:chMax/>
          <dgm:chPref val="3"/>
        </dgm:presLayoutVars>
      </dgm:prSet>
      <dgm:spPr/>
    </dgm:pt>
    <dgm:pt modelId="{B36EB020-B90F-4B51-9901-E056FD16BD46}" type="pres">
      <dgm:prSet presAssocID="{4300CF9E-D2CA-434C-A8DC-080FB5CCEA83}" presName="titleText2" presStyleLbl="fgAcc1" presStyleIdx="2" presStyleCnt="4" custScaleX="108882" custScaleY="569031" custLinFactNeighborX="572" custLinFactNeighborY="71542">
        <dgm:presLayoutVars>
          <dgm:chMax val="0"/>
          <dgm:chPref val="0"/>
        </dgm:presLayoutVars>
      </dgm:prSet>
      <dgm:spPr/>
    </dgm:pt>
    <dgm:pt modelId="{A2E63394-C0B7-4171-AD05-9820F31A1814}" type="pres">
      <dgm:prSet presAssocID="{4300CF9E-D2CA-434C-A8DC-080FB5CCEA83}" presName="rootConnector" presStyleLbl="node2" presStyleIdx="0" presStyleCnt="0"/>
      <dgm:spPr/>
    </dgm:pt>
    <dgm:pt modelId="{F4731C00-4D20-4B7C-94AE-E710BA4DC164}" type="pres">
      <dgm:prSet presAssocID="{4300CF9E-D2CA-434C-A8DC-080FB5CCEA83}" presName="hierChild4" presStyleCnt="0"/>
      <dgm:spPr/>
    </dgm:pt>
    <dgm:pt modelId="{E7868B7F-BF29-4722-950A-C666EF9E0790}" type="pres">
      <dgm:prSet presAssocID="{4300CF9E-D2CA-434C-A8DC-080FB5CCEA83}" presName="hierChild5" presStyleCnt="0"/>
      <dgm:spPr/>
    </dgm:pt>
    <dgm:pt modelId="{3E624239-B199-4609-A0F1-BB9B875DAA8E}" type="pres">
      <dgm:prSet presAssocID="{F9F3526F-508F-468E-979C-E3428E46F095}" presName="Name37" presStyleLbl="parChTrans1D2" presStyleIdx="3" presStyleCnt="4"/>
      <dgm:spPr/>
    </dgm:pt>
    <dgm:pt modelId="{6212FEB0-63B5-4D15-870F-9E1DD4EF89AF}" type="pres">
      <dgm:prSet presAssocID="{D2D53678-BF55-4AF0-9DD6-7EB33FB6FB25}" presName="hierRoot2" presStyleCnt="0">
        <dgm:presLayoutVars>
          <dgm:hierBranch val="init"/>
        </dgm:presLayoutVars>
      </dgm:prSet>
      <dgm:spPr/>
    </dgm:pt>
    <dgm:pt modelId="{113E9126-A643-447D-B61A-E9A31DF590AC}" type="pres">
      <dgm:prSet presAssocID="{D2D53678-BF55-4AF0-9DD6-7EB33FB6FB25}" presName="rootComposite" presStyleCnt="0"/>
      <dgm:spPr/>
    </dgm:pt>
    <dgm:pt modelId="{151C6433-50EC-4BCE-BD43-473FB035FA8C}" type="pres">
      <dgm:prSet presAssocID="{D2D53678-BF55-4AF0-9DD6-7EB33FB6FB25}" presName="rootText" presStyleLbl="node1" presStyleIdx="3" presStyleCnt="4" custLinFactNeighborX="3755" custLinFactNeighborY="-56246">
        <dgm:presLayoutVars>
          <dgm:chMax/>
          <dgm:chPref val="3"/>
        </dgm:presLayoutVars>
      </dgm:prSet>
      <dgm:spPr/>
    </dgm:pt>
    <dgm:pt modelId="{7ED75CAF-45FE-4C47-BC0F-5AD731E8687E}" type="pres">
      <dgm:prSet presAssocID="{D2D53678-BF55-4AF0-9DD6-7EB33FB6FB25}" presName="titleText2" presStyleLbl="fgAcc1" presStyleIdx="3" presStyleCnt="4" custScaleX="105476" custScaleY="566666" custLinFactNeighborX="-4" custLinFactNeighborY="71393">
        <dgm:presLayoutVars>
          <dgm:chMax val="0"/>
          <dgm:chPref val="0"/>
        </dgm:presLayoutVars>
      </dgm:prSet>
      <dgm:spPr/>
    </dgm:pt>
    <dgm:pt modelId="{197C5A28-1A58-493C-82D1-08CFE81B859C}" type="pres">
      <dgm:prSet presAssocID="{D2D53678-BF55-4AF0-9DD6-7EB33FB6FB25}" presName="rootConnector" presStyleLbl="node2" presStyleIdx="0" presStyleCnt="0"/>
      <dgm:spPr/>
    </dgm:pt>
    <dgm:pt modelId="{68737D36-BDA2-48E5-88E7-A8EB2A1A3D2C}" type="pres">
      <dgm:prSet presAssocID="{D2D53678-BF55-4AF0-9DD6-7EB33FB6FB25}" presName="hierChild4" presStyleCnt="0"/>
      <dgm:spPr/>
    </dgm:pt>
    <dgm:pt modelId="{03830304-9166-41C1-B677-10E4A9D100EC}" type="pres">
      <dgm:prSet presAssocID="{D2D53678-BF55-4AF0-9DD6-7EB33FB6FB25}" presName="hierChild5" presStyleCnt="0"/>
      <dgm:spPr/>
    </dgm:pt>
    <dgm:pt modelId="{4672BE8F-8479-4F07-A063-4455D8790B63}" type="pres">
      <dgm:prSet presAssocID="{8171E198-811A-446A-929A-3D4FD3D06751}" presName="hierChild3" presStyleCnt="0"/>
      <dgm:spPr/>
    </dgm:pt>
  </dgm:ptLst>
  <dgm:cxnLst>
    <dgm:cxn modelId="{C0A58F0B-9B63-41F3-9D75-66C8C547D82E}" type="presOf" srcId="{7590AC5B-5A8D-4DFC-97A2-D7948AB07C56}" destId="{5012DE97-D30F-4F61-8383-548F75401F90}" srcOrd="0" destOrd="0" presId="urn:microsoft.com/office/officeart/2008/layout/NameandTitleOrganizationalChart"/>
    <dgm:cxn modelId="{80497F17-5D15-4AF5-B564-7D55713E509A}" type="presOf" srcId="{76C63DE7-B034-44CF-9741-3D2EA39E5ED5}" destId="{2823F76C-B344-44F7-BE68-07C581013AD5}" srcOrd="0" destOrd="0" presId="urn:microsoft.com/office/officeart/2008/layout/NameandTitleOrganizationalChart"/>
    <dgm:cxn modelId="{39944A24-688B-4DC5-9602-85E686D55F4E}" type="presOf" srcId="{8171E198-811A-446A-929A-3D4FD3D06751}" destId="{BB78CC25-4171-4C29-A7BD-EC813C21D7B5}" srcOrd="1" destOrd="0" presId="urn:microsoft.com/office/officeart/2008/layout/NameandTitleOrganizationalChart"/>
    <dgm:cxn modelId="{242E4828-3DBD-4DBC-8571-0357492E08E6}" type="presOf" srcId="{75E5AA61-AF84-470B-82EE-A9B0D46E6DF5}" destId="{DA0CC8F9-6822-4FC6-8638-0F370A99128A}" srcOrd="0" destOrd="0" presId="urn:microsoft.com/office/officeart/2008/layout/NameandTitleOrganizationalChart"/>
    <dgm:cxn modelId="{07EB7368-4646-4AE1-8F0E-AD8D9756AAB5}" srcId="{8171E198-811A-446A-929A-3D4FD3D06751}" destId="{4300CF9E-D2CA-434C-A8DC-080FB5CCEA83}" srcOrd="2" destOrd="0" parTransId="{7590AC5B-5A8D-4DFC-97A2-D7948AB07C56}" sibTransId="{CD239C8A-F30C-4684-ABFF-6BBEFF6D38BC}"/>
    <dgm:cxn modelId="{76E2CB4E-8879-4FC4-93C6-F4D33136452A}" type="presOf" srcId="{CD239C8A-F30C-4684-ABFF-6BBEFF6D38BC}" destId="{B36EB020-B90F-4B51-9901-E056FD16BD46}" srcOrd="0" destOrd="0" presId="urn:microsoft.com/office/officeart/2008/layout/NameandTitleOrganizationalChart"/>
    <dgm:cxn modelId="{03221C70-BEDA-42D1-84A8-6E51665222D5}" type="presOf" srcId="{D2D53678-BF55-4AF0-9DD6-7EB33FB6FB25}" destId="{197C5A28-1A58-493C-82D1-08CFE81B859C}" srcOrd="1" destOrd="0" presId="urn:microsoft.com/office/officeart/2008/layout/NameandTitleOrganizationalChart"/>
    <dgm:cxn modelId="{F9134A72-B73B-4E56-B6BB-33EADD4DCB0B}" type="presOf" srcId="{F9F3526F-508F-468E-979C-E3428E46F095}" destId="{3E624239-B199-4609-A0F1-BB9B875DAA8E}" srcOrd="0" destOrd="0" presId="urn:microsoft.com/office/officeart/2008/layout/NameandTitleOrganizationalChart"/>
    <dgm:cxn modelId="{81F06278-315E-4B6A-921E-921CD3D1C6CF}" type="presOf" srcId="{6255798F-E7AA-441A-BE81-5CDBB457F3BC}" destId="{77D45B04-94BC-4432-9023-56756BB25714}" srcOrd="0" destOrd="0" presId="urn:microsoft.com/office/officeart/2008/layout/NameandTitleOrganizationalChart"/>
    <dgm:cxn modelId="{A5209E8B-0BE0-4A68-A05F-61847E79AA5E}" type="presOf" srcId="{FB4C2591-944B-4D15-81ED-54343766DD9D}" destId="{7ED75CAF-45FE-4C47-BC0F-5AD731E8687E}" srcOrd="0" destOrd="0" presId="urn:microsoft.com/office/officeart/2008/layout/NameandTitleOrganizationalChart"/>
    <dgm:cxn modelId="{1C88B18C-17F1-40B1-8CC9-ACE8442CA2D4}" type="presOf" srcId="{8171E198-811A-446A-929A-3D4FD3D06751}" destId="{F58067D8-893D-4008-96A7-A15E64603CF9}" srcOrd="0" destOrd="0" presId="urn:microsoft.com/office/officeart/2008/layout/NameandTitleOrganizationalChart"/>
    <dgm:cxn modelId="{4D3D188D-C1B7-4850-88BF-8C0DB803D3C4}" type="presOf" srcId="{11773ACE-538C-4CCE-99AE-84CD92CD9D9A}" destId="{00EEAA96-E0A9-43BE-848F-88C3D2C9507D}" srcOrd="1" destOrd="0" presId="urn:microsoft.com/office/officeart/2008/layout/NameandTitleOrganizationalChart"/>
    <dgm:cxn modelId="{1E700795-47F2-421F-8F02-B17133060C91}" type="presOf" srcId="{D2D53678-BF55-4AF0-9DD6-7EB33FB6FB25}" destId="{151C6433-50EC-4BCE-BD43-473FB035FA8C}" srcOrd="0" destOrd="0" presId="urn:microsoft.com/office/officeart/2008/layout/NameandTitleOrganizationalChart"/>
    <dgm:cxn modelId="{37E07A9E-C3D2-47ED-BA12-C6B0DBA5BFE5}" srcId="{8171E198-811A-446A-929A-3D4FD3D06751}" destId="{11773ACE-538C-4CCE-99AE-84CD92CD9D9A}" srcOrd="0" destOrd="0" parTransId="{FC498035-1076-4872-BB79-0E135BA66512}" sibTransId="{75E5AA61-AF84-470B-82EE-A9B0D46E6DF5}"/>
    <dgm:cxn modelId="{3994629F-2EC4-432F-AD4E-ABB7DF03C608}" srcId="{76C63DE7-B034-44CF-9741-3D2EA39E5ED5}" destId="{8171E198-811A-446A-929A-3D4FD3D06751}" srcOrd="0" destOrd="0" parTransId="{E43E8FCE-462C-493E-BF3D-825B0B398527}" sibTransId="{6255798F-E7AA-441A-BE81-5CDBB457F3BC}"/>
    <dgm:cxn modelId="{E7E9F2A2-0E52-4971-90A6-0FA175AF1F35}" type="presOf" srcId="{3D1B4A0D-2A4B-4968-B1BA-C8080CB5C5EB}" destId="{C0657390-F14C-4B03-82F6-C8E392F359BC}" srcOrd="0" destOrd="0" presId="urn:microsoft.com/office/officeart/2008/layout/NameandTitleOrganizationalChart"/>
    <dgm:cxn modelId="{BBCA66B7-E8D1-4011-81E2-567C3443CF2A}" type="presOf" srcId="{11773ACE-538C-4CCE-99AE-84CD92CD9D9A}" destId="{9C5CEC32-EA54-4BCF-B177-E56B6F50DCA9}" srcOrd="0" destOrd="0" presId="urn:microsoft.com/office/officeart/2008/layout/NameandTitleOrganizationalChart"/>
    <dgm:cxn modelId="{D11E97DC-9D6F-45FF-B0D8-2F648474C94F}" type="presOf" srcId="{4300CF9E-D2CA-434C-A8DC-080FB5CCEA83}" destId="{A2E63394-C0B7-4171-AD05-9820F31A1814}" srcOrd="1" destOrd="0" presId="urn:microsoft.com/office/officeart/2008/layout/NameandTitleOrganizationalChart"/>
    <dgm:cxn modelId="{47D549EE-4D92-4BED-814E-114893A4171F}" type="presOf" srcId="{4300CF9E-D2CA-434C-A8DC-080FB5CCEA83}" destId="{28DCF20C-8DA6-4BA8-AD35-68A12FC331D1}" srcOrd="0" destOrd="0" presId="urn:microsoft.com/office/officeart/2008/layout/NameandTitleOrganizationalChart"/>
    <dgm:cxn modelId="{9C998FEE-D67E-4DA6-AB2E-651DD63E1EB4}" srcId="{8171E198-811A-446A-929A-3D4FD3D06751}" destId="{D2D53678-BF55-4AF0-9DD6-7EB33FB6FB25}" srcOrd="3" destOrd="0" parTransId="{F9F3526F-508F-468E-979C-E3428E46F095}" sibTransId="{FB4C2591-944B-4D15-81ED-54343766DD9D}"/>
    <dgm:cxn modelId="{7E41D5EE-150E-4079-880F-65FD2C8761F3}" type="presOf" srcId="{3D1B4A0D-2A4B-4968-B1BA-C8080CB5C5EB}" destId="{E24A64D3-3516-445E-B6AB-D4ECEFDD5009}" srcOrd="1" destOrd="0" presId="urn:microsoft.com/office/officeart/2008/layout/NameandTitleOrganizationalChart"/>
    <dgm:cxn modelId="{07EDEEF0-A2B7-4CB5-93BE-6B51E0D66E86}" type="presOf" srcId="{FC498035-1076-4872-BB79-0E135BA66512}" destId="{534EFD54-0C7A-4F8B-9E8A-9FD6820A448B}" srcOrd="0" destOrd="0" presId="urn:microsoft.com/office/officeart/2008/layout/NameandTitleOrganizationalChart"/>
    <dgm:cxn modelId="{BD055EF3-8627-435C-B184-678ACFF6694E}" type="presOf" srcId="{F7D6A170-0EB9-417C-B0A2-7CF9A2C50510}" destId="{8ED5E6F9-8956-4C41-A85B-63BB72450FE5}" srcOrd="0" destOrd="0" presId="urn:microsoft.com/office/officeart/2008/layout/NameandTitleOrganizationalChart"/>
    <dgm:cxn modelId="{FD7722F7-6238-4F6C-BE82-D8888C128FD0}" type="presOf" srcId="{258028E3-21EB-4172-B380-90C049516312}" destId="{3D81AD68-26D3-40E2-95F6-3FD8AEEFC2AC}" srcOrd="0" destOrd="0" presId="urn:microsoft.com/office/officeart/2008/layout/NameandTitleOrganizationalChart"/>
    <dgm:cxn modelId="{2FD7AAFA-68DD-4159-B390-7713D2D9B52F}" srcId="{8171E198-811A-446A-929A-3D4FD3D06751}" destId="{3D1B4A0D-2A4B-4968-B1BA-C8080CB5C5EB}" srcOrd="1" destOrd="0" parTransId="{F7D6A170-0EB9-417C-B0A2-7CF9A2C50510}" sibTransId="{258028E3-21EB-4172-B380-90C049516312}"/>
    <dgm:cxn modelId="{DE7E95D9-13AA-4EE2-9975-D60C3754089F}" type="presParOf" srcId="{2823F76C-B344-44F7-BE68-07C581013AD5}" destId="{52A3DF54-FEBD-42D0-9387-266D66D54F56}" srcOrd="0" destOrd="0" presId="urn:microsoft.com/office/officeart/2008/layout/NameandTitleOrganizationalChart"/>
    <dgm:cxn modelId="{A224B283-7300-4F13-9B15-60037FD18DEA}" type="presParOf" srcId="{52A3DF54-FEBD-42D0-9387-266D66D54F56}" destId="{788604F2-E179-4613-8EDE-44340549E65E}" srcOrd="0" destOrd="0" presId="urn:microsoft.com/office/officeart/2008/layout/NameandTitleOrganizationalChart"/>
    <dgm:cxn modelId="{54D362F3-9455-43AC-B13A-67D9751419D2}" type="presParOf" srcId="{788604F2-E179-4613-8EDE-44340549E65E}" destId="{F58067D8-893D-4008-96A7-A15E64603CF9}" srcOrd="0" destOrd="0" presId="urn:microsoft.com/office/officeart/2008/layout/NameandTitleOrganizationalChart"/>
    <dgm:cxn modelId="{A9516E96-60AE-4ACA-9382-2B82D345BDBA}" type="presParOf" srcId="{788604F2-E179-4613-8EDE-44340549E65E}" destId="{77D45B04-94BC-4432-9023-56756BB25714}" srcOrd="1" destOrd="0" presId="urn:microsoft.com/office/officeart/2008/layout/NameandTitleOrganizationalChart"/>
    <dgm:cxn modelId="{00FE9C8B-B953-4427-8C55-2496FC83B00A}" type="presParOf" srcId="{788604F2-E179-4613-8EDE-44340549E65E}" destId="{BB78CC25-4171-4C29-A7BD-EC813C21D7B5}" srcOrd="2" destOrd="0" presId="urn:microsoft.com/office/officeart/2008/layout/NameandTitleOrganizationalChart"/>
    <dgm:cxn modelId="{10472763-6ED6-4683-901E-4DB338D72FF4}" type="presParOf" srcId="{52A3DF54-FEBD-42D0-9387-266D66D54F56}" destId="{1B049A13-E6B0-45F7-9C8C-D961C5CE3AE0}" srcOrd="1" destOrd="0" presId="urn:microsoft.com/office/officeart/2008/layout/NameandTitleOrganizationalChart"/>
    <dgm:cxn modelId="{3AFE6259-18B8-46D6-A792-5BD6C4645A5D}" type="presParOf" srcId="{1B049A13-E6B0-45F7-9C8C-D961C5CE3AE0}" destId="{534EFD54-0C7A-4F8B-9E8A-9FD6820A448B}" srcOrd="0" destOrd="0" presId="urn:microsoft.com/office/officeart/2008/layout/NameandTitleOrganizationalChart"/>
    <dgm:cxn modelId="{F7C3950D-B8B0-416E-A828-A0ECAB884C13}" type="presParOf" srcId="{1B049A13-E6B0-45F7-9C8C-D961C5CE3AE0}" destId="{E6751B3F-1F19-48EC-8FA0-8DD107116062}" srcOrd="1" destOrd="0" presId="urn:microsoft.com/office/officeart/2008/layout/NameandTitleOrganizationalChart"/>
    <dgm:cxn modelId="{DF5B2B64-3EB3-491A-BD20-55D2D81FD860}" type="presParOf" srcId="{E6751B3F-1F19-48EC-8FA0-8DD107116062}" destId="{C6D69255-FD53-4281-A5C0-F7B9C0E3C549}" srcOrd="0" destOrd="0" presId="urn:microsoft.com/office/officeart/2008/layout/NameandTitleOrganizationalChart"/>
    <dgm:cxn modelId="{3BCBB1D4-6729-4E3E-BD62-494C737F4A6E}" type="presParOf" srcId="{C6D69255-FD53-4281-A5C0-F7B9C0E3C549}" destId="{9C5CEC32-EA54-4BCF-B177-E56B6F50DCA9}" srcOrd="0" destOrd="0" presId="urn:microsoft.com/office/officeart/2008/layout/NameandTitleOrganizationalChart"/>
    <dgm:cxn modelId="{70F966B5-A125-40DC-AF6A-CC17AB2778E2}" type="presParOf" srcId="{C6D69255-FD53-4281-A5C0-F7B9C0E3C549}" destId="{DA0CC8F9-6822-4FC6-8638-0F370A99128A}" srcOrd="1" destOrd="0" presId="urn:microsoft.com/office/officeart/2008/layout/NameandTitleOrganizationalChart"/>
    <dgm:cxn modelId="{1B13998A-A839-4B1F-B7BA-62456E4E6F96}" type="presParOf" srcId="{C6D69255-FD53-4281-A5C0-F7B9C0E3C549}" destId="{00EEAA96-E0A9-43BE-848F-88C3D2C9507D}" srcOrd="2" destOrd="0" presId="urn:microsoft.com/office/officeart/2008/layout/NameandTitleOrganizationalChart"/>
    <dgm:cxn modelId="{6CA8BA2E-079E-42B3-AB50-1FB4E86A847E}" type="presParOf" srcId="{E6751B3F-1F19-48EC-8FA0-8DD107116062}" destId="{389D7713-C110-4465-AFBB-79EBAD31B74C}" srcOrd="1" destOrd="0" presId="urn:microsoft.com/office/officeart/2008/layout/NameandTitleOrganizationalChart"/>
    <dgm:cxn modelId="{6C738947-C321-4575-B1CA-46712D7C8E21}" type="presParOf" srcId="{E6751B3F-1F19-48EC-8FA0-8DD107116062}" destId="{599360C4-9C6E-4ACE-A06F-0FBA844FF9D1}" srcOrd="2" destOrd="0" presId="urn:microsoft.com/office/officeart/2008/layout/NameandTitleOrganizationalChart"/>
    <dgm:cxn modelId="{93A91335-2386-40A7-A2B9-95CE000DE563}" type="presParOf" srcId="{1B049A13-E6B0-45F7-9C8C-D961C5CE3AE0}" destId="{8ED5E6F9-8956-4C41-A85B-63BB72450FE5}" srcOrd="2" destOrd="0" presId="urn:microsoft.com/office/officeart/2008/layout/NameandTitleOrganizationalChart"/>
    <dgm:cxn modelId="{A7D24E1C-0139-493B-ADF8-18B437214D9A}" type="presParOf" srcId="{1B049A13-E6B0-45F7-9C8C-D961C5CE3AE0}" destId="{98F10C2A-5C42-4436-BB45-86B139DA05E7}" srcOrd="3" destOrd="0" presId="urn:microsoft.com/office/officeart/2008/layout/NameandTitleOrganizationalChart"/>
    <dgm:cxn modelId="{CE6DD029-D33A-4065-BEF0-49D1107FE9A7}" type="presParOf" srcId="{98F10C2A-5C42-4436-BB45-86B139DA05E7}" destId="{08C4DE60-22B1-4326-A1A2-35E2D9C74A6C}" srcOrd="0" destOrd="0" presId="urn:microsoft.com/office/officeart/2008/layout/NameandTitleOrganizationalChart"/>
    <dgm:cxn modelId="{BAF03D61-F694-4EC8-B259-A3460BC2114F}" type="presParOf" srcId="{08C4DE60-22B1-4326-A1A2-35E2D9C74A6C}" destId="{C0657390-F14C-4B03-82F6-C8E392F359BC}" srcOrd="0" destOrd="0" presId="urn:microsoft.com/office/officeart/2008/layout/NameandTitleOrganizationalChart"/>
    <dgm:cxn modelId="{A3E88C95-B4ED-4CCB-83B2-0E98D6312EFB}" type="presParOf" srcId="{08C4DE60-22B1-4326-A1A2-35E2D9C74A6C}" destId="{3D81AD68-26D3-40E2-95F6-3FD8AEEFC2AC}" srcOrd="1" destOrd="0" presId="urn:microsoft.com/office/officeart/2008/layout/NameandTitleOrganizationalChart"/>
    <dgm:cxn modelId="{622032B9-C705-49AA-B0B4-15A9AA743111}" type="presParOf" srcId="{08C4DE60-22B1-4326-A1A2-35E2D9C74A6C}" destId="{E24A64D3-3516-445E-B6AB-D4ECEFDD5009}" srcOrd="2" destOrd="0" presId="urn:microsoft.com/office/officeart/2008/layout/NameandTitleOrganizationalChart"/>
    <dgm:cxn modelId="{56FA5890-9A76-4A80-8361-6D96BB6B98B8}" type="presParOf" srcId="{98F10C2A-5C42-4436-BB45-86B139DA05E7}" destId="{CD2216F5-37B2-4E0B-934D-A5CA6EF3A1AF}" srcOrd="1" destOrd="0" presId="urn:microsoft.com/office/officeart/2008/layout/NameandTitleOrganizationalChart"/>
    <dgm:cxn modelId="{F6DAA894-5062-41F2-95A8-E8F0ECBB3225}" type="presParOf" srcId="{98F10C2A-5C42-4436-BB45-86B139DA05E7}" destId="{66D1DDAB-D2C4-476F-9B12-421291F8FE09}" srcOrd="2" destOrd="0" presId="urn:microsoft.com/office/officeart/2008/layout/NameandTitleOrganizationalChart"/>
    <dgm:cxn modelId="{8A8639E1-E29A-4863-BCB7-B309013B429B}" type="presParOf" srcId="{1B049A13-E6B0-45F7-9C8C-D961C5CE3AE0}" destId="{5012DE97-D30F-4F61-8383-548F75401F90}" srcOrd="4" destOrd="0" presId="urn:microsoft.com/office/officeart/2008/layout/NameandTitleOrganizationalChart"/>
    <dgm:cxn modelId="{0C5ADCD1-DD66-4706-A83E-A14BC60332C1}" type="presParOf" srcId="{1B049A13-E6B0-45F7-9C8C-D961C5CE3AE0}" destId="{0B7479ED-9F34-43C3-B502-8DB06FEE11BD}" srcOrd="5" destOrd="0" presId="urn:microsoft.com/office/officeart/2008/layout/NameandTitleOrganizationalChart"/>
    <dgm:cxn modelId="{1B9C79FD-05D6-4BCD-ABE4-E7EC0EB616AF}" type="presParOf" srcId="{0B7479ED-9F34-43C3-B502-8DB06FEE11BD}" destId="{91846E97-3AA3-44DB-B830-E1EB0081FE18}" srcOrd="0" destOrd="0" presId="urn:microsoft.com/office/officeart/2008/layout/NameandTitleOrganizationalChart"/>
    <dgm:cxn modelId="{F50F2491-A151-4D02-B93E-BC94DA00CB08}" type="presParOf" srcId="{91846E97-3AA3-44DB-B830-E1EB0081FE18}" destId="{28DCF20C-8DA6-4BA8-AD35-68A12FC331D1}" srcOrd="0" destOrd="0" presId="urn:microsoft.com/office/officeart/2008/layout/NameandTitleOrganizationalChart"/>
    <dgm:cxn modelId="{5815A1EA-1DAA-474B-92AA-F16BF40413C1}" type="presParOf" srcId="{91846E97-3AA3-44DB-B830-E1EB0081FE18}" destId="{B36EB020-B90F-4B51-9901-E056FD16BD46}" srcOrd="1" destOrd="0" presId="urn:microsoft.com/office/officeart/2008/layout/NameandTitleOrganizationalChart"/>
    <dgm:cxn modelId="{5A98C797-F8A2-445F-BC45-21FF740290FE}" type="presParOf" srcId="{91846E97-3AA3-44DB-B830-E1EB0081FE18}" destId="{A2E63394-C0B7-4171-AD05-9820F31A1814}" srcOrd="2" destOrd="0" presId="urn:microsoft.com/office/officeart/2008/layout/NameandTitleOrganizationalChart"/>
    <dgm:cxn modelId="{0A1DE68E-C9A5-4CC0-95CE-95DCD62C0C62}" type="presParOf" srcId="{0B7479ED-9F34-43C3-B502-8DB06FEE11BD}" destId="{F4731C00-4D20-4B7C-94AE-E710BA4DC164}" srcOrd="1" destOrd="0" presId="urn:microsoft.com/office/officeart/2008/layout/NameandTitleOrganizationalChart"/>
    <dgm:cxn modelId="{1A518328-A771-4084-9EB7-BE6A3F2CD323}" type="presParOf" srcId="{0B7479ED-9F34-43C3-B502-8DB06FEE11BD}" destId="{E7868B7F-BF29-4722-950A-C666EF9E0790}" srcOrd="2" destOrd="0" presId="urn:microsoft.com/office/officeart/2008/layout/NameandTitleOrganizationalChart"/>
    <dgm:cxn modelId="{1F4941EF-A077-49E2-BE87-7BC423DB43B7}" type="presParOf" srcId="{1B049A13-E6B0-45F7-9C8C-D961C5CE3AE0}" destId="{3E624239-B199-4609-A0F1-BB9B875DAA8E}" srcOrd="6" destOrd="0" presId="urn:microsoft.com/office/officeart/2008/layout/NameandTitleOrganizationalChart"/>
    <dgm:cxn modelId="{0DED266A-C620-4EAB-84E8-25D3C9908390}" type="presParOf" srcId="{1B049A13-E6B0-45F7-9C8C-D961C5CE3AE0}" destId="{6212FEB0-63B5-4D15-870F-9E1DD4EF89AF}" srcOrd="7" destOrd="0" presId="urn:microsoft.com/office/officeart/2008/layout/NameandTitleOrganizationalChart"/>
    <dgm:cxn modelId="{51DF1277-9216-4AB3-9E02-B22C5AD073BE}" type="presParOf" srcId="{6212FEB0-63B5-4D15-870F-9E1DD4EF89AF}" destId="{113E9126-A643-447D-B61A-E9A31DF590AC}" srcOrd="0" destOrd="0" presId="urn:microsoft.com/office/officeart/2008/layout/NameandTitleOrganizationalChart"/>
    <dgm:cxn modelId="{24BEE232-6947-447F-9BBC-8C1115D24F14}" type="presParOf" srcId="{113E9126-A643-447D-B61A-E9A31DF590AC}" destId="{151C6433-50EC-4BCE-BD43-473FB035FA8C}" srcOrd="0" destOrd="0" presId="urn:microsoft.com/office/officeart/2008/layout/NameandTitleOrganizationalChart"/>
    <dgm:cxn modelId="{8D6121CD-F8F4-4DCA-8B08-E4D43C8DBFAB}" type="presParOf" srcId="{113E9126-A643-447D-B61A-E9A31DF590AC}" destId="{7ED75CAF-45FE-4C47-BC0F-5AD731E8687E}" srcOrd="1" destOrd="0" presId="urn:microsoft.com/office/officeart/2008/layout/NameandTitleOrganizationalChart"/>
    <dgm:cxn modelId="{91D49584-8C6F-425E-A595-7C190EEF8307}" type="presParOf" srcId="{113E9126-A643-447D-B61A-E9A31DF590AC}" destId="{197C5A28-1A58-493C-82D1-08CFE81B859C}" srcOrd="2" destOrd="0" presId="urn:microsoft.com/office/officeart/2008/layout/NameandTitleOrganizationalChart"/>
    <dgm:cxn modelId="{CE6C8C47-8289-417C-93EA-AE7DB59D6E5A}" type="presParOf" srcId="{6212FEB0-63B5-4D15-870F-9E1DD4EF89AF}" destId="{68737D36-BDA2-48E5-88E7-A8EB2A1A3D2C}" srcOrd="1" destOrd="0" presId="urn:microsoft.com/office/officeart/2008/layout/NameandTitleOrganizationalChart"/>
    <dgm:cxn modelId="{D1294EC4-AB18-43F8-ABC9-B9DDB717392E}" type="presParOf" srcId="{6212FEB0-63B5-4D15-870F-9E1DD4EF89AF}" destId="{03830304-9166-41C1-B677-10E4A9D100EC}" srcOrd="2" destOrd="0" presId="urn:microsoft.com/office/officeart/2008/layout/NameandTitleOrganizationalChart"/>
    <dgm:cxn modelId="{A4FC731A-F109-4F65-8689-4641A0A4CB9B}" type="presParOf" srcId="{52A3DF54-FEBD-42D0-9387-266D66D54F56}" destId="{4672BE8F-8479-4F07-A063-4455D8790B63}"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24239-B199-4609-A0F1-BB9B875DAA8E}">
      <dsp:nvSpPr>
        <dsp:cNvPr id="0" name=""/>
        <dsp:cNvSpPr/>
      </dsp:nvSpPr>
      <dsp:spPr>
        <a:xfrm>
          <a:off x="5534078" y="1591021"/>
          <a:ext cx="4368216" cy="448278"/>
        </a:xfrm>
        <a:custGeom>
          <a:avLst/>
          <a:gdLst/>
          <a:ahLst/>
          <a:cxnLst/>
          <a:rect l="0" t="0" r="0" b="0"/>
          <a:pathLst>
            <a:path>
              <a:moveTo>
                <a:pt x="0" y="0"/>
              </a:moveTo>
              <a:lnTo>
                <a:pt x="0" y="195697"/>
              </a:lnTo>
              <a:lnTo>
                <a:pt x="4368216" y="195697"/>
              </a:lnTo>
              <a:lnTo>
                <a:pt x="4368216" y="4482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2DE97-D30F-4F61-8383-548F75401F90}">
      <dsp:nvSpPr>
        <dsp:cNvPr id="0" name=""/>
        <dsp:cNvSpPr/>
      </dsp:nvSpPr>
      <dsp:spPr>
        <a:xfrm>
          <a:off x="5534078" y="1591021"/>
          <a:ext cx="1456183" cy="445745"/>
        </a:xfrm>
        <a:custGeom>
          <a:avLst/>
          <a:gdLst/>
          <a:ahLst/>
          <a:cxnLst/>
          <a:rect l="0" t="0" r="0" b="0"/>
          <a:pathLst>
            <a:path>
              <a:moveTo>
                <a:pt x="0" y="0"/>
              </a:moveTo>
              <a:lnTo>
                <a:pt x="0" y="193164"/>
              </a:lnTo>
              <a:lnTo>
                <a:pt x="1456183" y="193164"/>
              </a:lnTo>
              <a:lnTo>
                <a:pt x="1456183" y="4457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D5E6F9-8956-4C41-A85B-63BB72450FE5}">
      <dsp:nvSpPr>
        <dsp:cNvPr id="0" name=""/>
        <dsp:cNvSpPr/>
      </dsp:nvSpPr>
      <dsp:spPr>
        <a:xfrm>
          <a:off x="4083782" y="1591021"/>
          <a:ext cx="1450296" cy="445749"/>
        </a:xfrm>
        <a:custGeom>
          <a:avLst/>
          <a:gdLst/>
          <a:ahLst/>
          <a:cxnLst/>
          <a:rect l="0" t="0" r="0" b="0"/>
          <a:pathLst>
            <a:path>
              <a:moveTo>
                <a:pt x="1450296" y="0"/>
              </a:moveTo>
              <a:lnTo>
                <a:pt x="1450296" y="193168"/>
              </a:lnTo>
              <a:lnTo>
                <a:pt x="0" y="193168"/>
              </a:lnTo>
              <a:lnTo>
                <a:pt x="0" y="4457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FD54-0C7A-4F8B-9E8A-9FD6820A448B}">
      <dsp:nvSpPr>
        <dsp:cNvPr id="0" name=""/>
        <dsp:cNvSpPr/>
      </dsp:nvSpPr>
      <dsp:spPr>
        <a:xfrm>
          <a:off x="1193309" y="1591021"/>
          <a:ext cx="4340769" cy="445749"/>
        </a:xfrm>
        <a:custGeom>
          <a:avLst/>
          <a:gdLst/>
          <a:ahLst/>
          <a:cxnLst/>
          <a:rect l="0" t="0" r="0" b="0"/>
          <a:pathLst>
            <a:path>
              <a:moveTo>
                <a:pt x="4340769" y="0"/>
              </a:moveTo>
              <a:lnTo>
                <a:pt x="4340769" y="193168"/>
              </a:lnTo>
              <a:lnTo>
                <a:pt x="0" y="193168"/>
              </a:lnTo>
              <a:lnTo>
                <a:pt x="0" y="4457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8067D8-893D-4008-96A7-A15E64603CF9}">
      <dsp:nvSpPr>
        <dsp:cNvPr id="0" name=""/>
        <dsp:cNvSpPr/>
      </dsp:nvSpPr>
      <dsp:spPr>
        <a:xfrm>
          <a:off x="4488712" y="981515"/>
          <a:ext cx="2090733" cy="6095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52751" numCol="1" spcCol="1270" anchor="ctr" anchorCtr="0">
          <a:noAutofit/>
        </a:bodyPr>
        <a:lstStyle/>
        <a:p>
          <a:pPr marL="0" lvl="0" indent="0" algn="ctr" defTabSz="711200">
            <a:lnSpc>
              <a:spcPct val="90000"/>
            </a:lnSpc>
            <a:spcBef>
              <a:spcPct val="0"/>
            </a:spcBef>
            <a:spcAft>
              <a:spcPct val="35000"/>
            </a:spcAft>
            <a:buNone/>
          </a:pPr>
          <a:r>
            <a:rPr kumimoji="1" lang="en-US" sz="1600" b="1" kern="1200" dirty="0"/>
            <a:t>Configuration</a:t>
          </a:r>
          <a:endParaRPr lang="en-US" sz="1600" kern="1200" dirty="0"/>
        </a:p>
      </dsp:txBody>
      <dsp:txXfrm>
        <a:off x="4488712" y="981515"/>
        <a:ext cx="2090733" cy="609506"/>
      </dsp:txXfrm>
    </dsp:sp>
    <dsp:sp modelId="{77D45B04-94BC-4432-9023-56756BB25714}">
      <dsp:nvSpPr>
        <dsp:cNvPr id="0" name=""/>
        <dsp:cNvSpPr/>
      </dsp:nvSpPr>
      <dsp:spPr>
        <a:xfrm>
          <a:off x="6885692" y="1097526"/>
          <a:ext cx="1881660" cy="360829"/>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63500" bIns="15875" numCol="1" spcCol="1270" anchor="ctr" anchorCtr="0">
          <a:noAutofit/>
        </a:bodyPr>
        <a:lstStyle/>
        <a:p>
          <a:pPr marL="0" lvl="0" indent="0" algn="r" defTabSz="1111250">
            <a:lnSpc>
              <a:spcPct val="90000"/>
            </a:lnSpc>
            <a:spcBef>
              <a:spcPct val="0"/>
            </a:spcBef>
            <a:spcAft>
              <a:spcPct val="35000"/>
            </a:spcAft>
            <a:buNone/>
          </a:pPr>
          <a:endParaRPr lang="en-US" sz="2500" kern="1200" dirty="0"/>
        </a:p>
      </dsp:txBody>
      <dsp:txXfrm>
        <a:off x="6885692" y="1097526"/>
        <a:ext cx="1881660" cy="360829"/>
      </dsp:txXfrm>
    </dsp:sp>
    <dsp:sp modelId="{9C5CEC32-EA54-4BCF-B177-E56B6F50DCA9}">
      <dsp:nvSpPr>
        <dsp:cNvPr id="0" name=""/>
        <dsp:cNvSpPr/>
      </dsp:nvSpPr>
      <dsp:spPr>
        <a:xfrm>
          <a:off x="147942" y="2036770"/>
          <a:ext cx="2090733" cy="1082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52751" numCol="1" spcCol="1270" anchor="ctr" anchorCtr="0">
          <a:noAutofit/>
        </a:bodyPr>
        <a:lstStyle/>
        <a:p>
          <a:pPr marL="0" lvl="0" indent="0" algn="ctr" defTabSz="711200">
            <a:lnSpc>
              <a:spcPct val="90000"/>
            </a:lnSpc>
            <a:spcBef>
              <a:spcPct val="0"/>
            </a:spcBef>
            <a:spcAft>
              <a:spcPct val="35000"/>
            </a:spcAft>
            <a:buNone/>
          </a:pPr>
          <a:r>
            <a:rPr kumimoji="1" lang="en-US" sz="1600" b="1" kern="1200" dirty="0"/>
            <a:t>Build Time Configurations</a:t>
          </a:r>
          <a:endParaRPr lang="en-US" sz="1600" kern="1200" dirty="0"/>
        </a:p>
      </dsp:txBody>
      <dsp:txXfrm>
        <a:off x="147942" y="2036770"/>
        <a:ext cx="2090733" cy="1082489"/>
      </dsp:txXfrm>
    </dsp:sp>
    <dsp:sp modelId="{DA0CC8F9-6822-4FC6-8638-0F370A99128A}">
      <dsp:nvSpPr>
        <dsp:cNvPr id="0" name=""/>
        <dsp:cNvSpPr/>
      </dsp:nvSpPr>
      <dsp:spPr>
        <a:xfrm>
          <a:off x="429941" y="2766757"/>
          <a:ext cx="2038910" cy="217673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l" defTabSz="622300">
            <a:lnSpc>
              <a:spcPct val="90000"/>
            </a:lnSpc>
            <a:spcBef>
              <a:spcPct val="0"/>
            </a:spcBef>
            <a:spcAft>
              <a:spcPct val="35000"/>
            </a:spcAft>
            <a:buNone/>
          </a:pPr>
          <a:r>
            <a:rPr lang="en-US" sz="1400" b="0" i="0" kern="1200" dirty="0"/>
            <a:t>Parameter Checking:</a:t>
          </a:r>
        </a:p>
        <a:p>
          <a:pPr marL="0" lvl="0" indent="0" algn="l" defTabSz="622300">
            <a:lnSpc>
              <a:spcPct val="90000"/>
            </a:lnSpc>
            <a:spcBef>
              <a:spcPct val="0"/>
            </a:spcBef>
            <a:spcAft>
              <a:spcPct val="35000"/>
            </a:spcAft>
            <a:buNone/>
          </a:pPr>
          <a:r>
            <a:rPr lang="en-US" sz="1400" b="0" i="0" kern="1200" dirty="0"/>
            <a:t>- Default (BSP)</a:t>
          </a:r>
        </a:p>
        <a:p>
          <a:pPr marL="0" lvl="0" indent="0" defTabSz="622300">
            <a:lnSpc>
              <a:spcPct val="90000"/>
            </a:lnSpc>
            <a:spcBef>
              <a:spcPct val="0"/>
            </a:spcBef>
            <a:spcAft>
              <a:spcPct val="35000"/>
            </a:spcAft>
            <a:buNone/>
          </a:pPr>
          <a:r>
            <a:rPr lang="en-US" sz="1400" b="0" i="0" kern="1200" dirty="0"/>
            <a:t>- Enabled</a:t>
          </a:r>
        </a:p>
        <a:p>
          <a:pPr marL="0" lvl="0" indent="0" defTabSz="622300">
            <a:lnSpc>
              <a:spcPct val="90000"/>
            </a:lnSpc>
            <a:spcBef>
              <a:spcPct val="0"/>
            </a:spcBef>
            <a:spcAft>
              <a:spcPct val="35000"/>
            </a:spcAft>
            <a:buNone/>
          </a:pPr>
          <a:r>
            <a:rPr lang="en-US" sz="1400" b="0" i="0" kern="1200" dirty="0"/>
            <a:t>- Disabled</a:t>
          </a:r>
          <a:endParaRPr lang="en-US" sz="1400" kern="1200" dirty="0"/>
        </a:p>
      </dsp:txBody>
      <dsp:txXfrm>
        <a:off x="429941" y="2766757"/>
        <a:ext cx="2038910" cy="2176730"/>
      </dsp:txXfrm>
    </dsp:sp>
    <dsp:sp modelId="{C0657390-F14C-4B03-82F6-C8E392F359BC}">
      <dsp:nvSpPr>
        <dsp:cNvPr id="0" name=""/>
        <dsp:cNvSpPr/>
      </dsp:nvSpPr>
      <dsp:spPr>
        <a:xfrm>
          <a:off x="3038415" y="2036770"/>
          <a:ext cx="2090733" cy="1082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52751" numCol="1" spcCol="1270" anchor="ctr" anchorCtr="0">
          <a:noAutofit/>
        </a:bodyPr>
        <a:lstStyle/>
        <a:p>
          <a:pPr marL="0" lvl="0" indent="0" algn="ctr" defTabSz="711200">
            <a:lnSpc>
              <a:spcPct val="90000"/>
            </a:lnSpc>
            <a:spcBef>
              <a:spcPct val="0"/>
            </a:spcBef>
            <a:spcAft>
              <a:spcPct val="35000"/>
            </a:spcAft>
            <a:buNone/>
          </a:pPr>
          <a:r>
            <a:rPr kumimoji="1" lang="en-US" sz="1600" b="1" kern="1200" dirty="0"/>
            <a:t>Configurations for System &gt; Clock Generation Circuit</a:t>
          </a:r>
          <a:endParaRPr lang="en-US" sz="1600" kern="1200" dirty="0"/>
        </a:p>
      </dsp:txBody>
      <dsp:txXfrm>
        <a:off x="3038415" y="2036770"/>
        <a:ext cx="2090733" cy="1082489"/>
      </dsp:txXfrm>
    </dsp:sp>
    <dsp:sp modelId="{3D81AD68-26D3-40E2-95F6-3FD8AEEFC2AC}">
      <dsp:nvSpPr>
        <dsp:cNvPr id="0" name=""/>
        <dsp:cNvSpPr/>
      </dsp:nvSpPr>
      <dsp:spPr>
        <a:xfrm>
          <a:off x="3345157" y="2835874"/>
          <a:ext cx="2054660" cy="217722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l" defTabSz="622300">
            <a:lnSpc>
              <a:spcPct val="90000"/>
            </a:lnSpc>
            <a:spcBef>
              <a:spcPct val="0"/>
            </a:spcBef>
            <a:spcAft>
              <a:spcPct val="35000"/>
            </a:spcAft>
            <a:buNone/>
          </a:pPr>
          <a:r>
            <a:rPr lang="en-US" sz="1400" b="0" i="0" kern="1200" dirty="0"/>
            <a:t>Module name: </a:t>
          </a:r>
        </a:p>
        <a:p>
          <a:pPr marL="0" lvl="0" indent="0" algn="l" defTabSz="622300">
            <a:lnSpc>
              <a:spcPct val="90000"/>
            </a:lnSpc>
            <a:spcBef>
              <a:spcPct val="0"/>
            </a:spcBef>
            <a:spcAft>
              <a:spcPct val="35000"/>
            </a:spcAft>
            <a:buNone/>
          </a:pPr>
          <a:r>
            <a:rPr lang="en-US" sz="1400" b="0" i="0" kern="1200" dirty="0"/>
            <a:t>- Name must be a valid C symbol.</a:t>
          </a:r>
        </a:p>
        <a:p>
          <a:pPr marL="0" lvl="0" indent="0" algn="l" defTabSz="622300">
            <a:lnSpc>
              <a:spcPct val="90000"/>
            </a:lnSpc>
            <a:spcBef>
              <a:spcPct val="0"/>
            </a:spcBef>
            <a:spcAft>
              <a:spcPct val="35000"/>
            </a:spcAft>
            <a:buNone/>
          </a:pPr>
          <a:r>
            <a:rPr lang="en-US" sz="1400" b="0" i="0" kern="1200" dirty="0"/>
            <a:t>- Default: g_cgc0.</a:t>
          </a:r>
        </a:p>
        <a:p>
          <a:pPr marL="0" lvl="0" indent="0" algn="l" defTabSz="622300">
            <a:lnSpc>
              <a:spcPct val="90000"/>
            </a:lnSpc>
            <a:spcBef>
              <a:spcPct val="0"/>
            </a:spcBef>
            <a:spcAft>
              <a:spcPct val="35000"/>
            </a:spcAft>
            <a:buNone/>
          </a:pPr>
          <a:r>
            <a:rPr lang="en-US" sz="1400" b="0" i="0" kern="1200" dirty="0"/>
            <a:t>NMI Callback: </a:t>
          </a:r>
        </a:p>
        <a:p>
          <a:pPr marL="0" lvl="0" indent="0" algn="l" defTabSz="622300">
            <a:lnSpc>
              <a:spcPct val="90000"/>
            </a:lnSpc>
            <a:spcBef>
              <a:spcPct val="0"/>
            </a:spcBef>
            <a:spcAft>
              <a:spcPct val="35000"/>
            </a:spcAft>
            <a:buNone/>
          </a:pPr>
          <a:r>
            <a:rPr lang="en-US" sz="1400" b="0" i="0" kern="1200" dirty="0"/>
            <a:t>- Name must be a valid C symbol.</a:t>
          </a:r>
        </a:p>
        <a:p>
          <a:pPr marL="0" lvl="0" indent="0" algn="l" defTabSz="622300">
            <a:lnSpc>
              <a:spcPct val="90000"/>
            </a:lnSpc>
            <a:spcBef>
              <a:spcPct val="0"/>
            </a:spcBef>
            <a:spcAft>
              <a:spcPct val="35000"/>
            </a:spcAft>
            <a:buNone/>
          </a:pPr>
          <a:r>
            <a:rPr lang="en-US" sz="1400" b="0" i="0" kern="1200" dirty="0"/>
            <a:t>- Default: NULL</a:t>
          </a:r>
        </a:p>
      </dsp:txBody>
      <dsp:txXfrm>
        <a:off x="3345157" y="2835874"/>
        <a:ext cx="2054660" cy="2177228"/>
      </dsp:txXfrm>
    </dsp:sp>
    <dsp:sp modelId="{28DCF20C-8DA6-4BA8-AD35-68A12FC331D1}">
      <dsp:nvSpPr>
        <dsp:cNvPr id="0" name=""/>
        <dsp:cNvSpPr/>
      </dsp:nvSpPr>
      <dsp:spPr>
        <a:xfrm>
          <a:off x="5944895" y="2036767"/>
          <a:ext cx="2090733" cy="1082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52751" numCol="1" spcCol="1270" anchor="ctr" anchorCtr="0">
          <a:noAutofit/>
        </a:bodyPr>
        <a:lstStyle/>
        <a:p>
          <a:pPr marL="0" lvl="0" indent="0" algn="ctr" defTabSz="711200">
            <a:lnSpc>
              <a:spcPct val="90000"/>
            </a:lnSpc>
            <a:spcBef>
              <a:spcPct val="0"/>
            </a:spcBef>
            <a:spcAft>
              <a:spcPct val="35000"/>
            </a:spcAft>
            <a:buNone/>
          </a:pPr>
          <a:r>
            <a:rPr kumimoji="1" lang="en-US" sz="1600" b="1" kern="1200" dirty="0"/>
            <a:t>Clock Configuration</a:t>
          </a:r>
          <a:endParaRPr lang="en-US" sz="1600" kern="1200" dirty="0"/>
        </a:p>
      </dsp:txBody>
      <dsp:txXfrm>
        <a:off x="5944895" y="2036767"/>
        <a:ext cx="2090733" cy="1082489"/>
      </dsp:txXfrm>
    </dsp:sp>
    <dsp:sp modelId="{B36EB020-B90F-4B51-9901-E056FD16BD46}">
      <dsp:nvSpPr>
        <dsp:cNvPr id="0" name=""/>
        <dsp:cNvSpPr/>
      </dsp:nvSpPr>
      <dsp:spPr>
        <a:xfrm>
          <a:off x="6235233" y="2906301"/>
          <a:ext cx="2048789" cy="205323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l" defTabSz="622300">
            <a:lnSpc>
              <a:spcPct val="90000"/>
            </a:lnSpc>
            <a:spcBef>
              <a:spcPct val="0"/>
            </a:spcBef>
            <a:spcAft>
              <a:spcPct val="35000"/>
            </a:spcAft>
            <a:buNone/>
          </a:pPr>
          <a:r>
            <a:rPr lang="en-US" sz="1400" b="0" i="0" kern="1200" dirty="0"/>
            <a:t>Used to configure the system clocks. </a:t>
          </a:r>
        </a:p>
        <a:p>
          <a:pPr marL="0" lvl="0" indent="0" algn="l" defTabSz="622300">
            <a:lnSpc>
              <a:spcPct val="90000"/>
            </a:lnSpc>
            <a:spcBef>
              <a:spcPct val="0"/>
            </a:spcBef>
            <a:spcAft>
              <a:spcPct val="35000"/>
            </a:spcAft>
            <a:buNone/>
          </a:pPr>
          <a:r>
            <a:rPr lang="en-US" sz="1400" b="0" i="0" kern="1200" dirty="0"/>
            <a:t>There are no module specific clock configurations required to use it.</a:t>
          </a:r>
          <a:endParaRPr lang="en-US" sz="1400" kern="1200" dirty="0"/>
        </a:p>
      </dsp:txBody>
      <dsp:txXfrm>
        <a:off x="6235233" y="2906301"/>
        <a:ext cx="2048789" cy="2053233"/>
      </dsp:txXfrm>
    </dsp:sp>
    <dsp:sp modelId="{151C6433-50EC-4BCE-BD43-473FB035FA8C}">
      <dsp:nvSpPr>
        <dsp:cNvPr id="0" name=""/>
        <dsp:cNvSpPr/>
      </dsp:nvSpPr>
      <dsp:spPr>
        <a:xfrm>
          <a:off x="8856928" y="2039299"/>
          <a:ext cx="2090733" cy="1082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52751" numCol="1" spcCol="1270" anchor="ctr" anchorCtr="0">
          <a:noAutofit/>
        </a:bodyPr>
        <a:lstStyle/>
        <a:p>
          <a:pPr marL="0" lvl="0" indent="0" algn="ctr" defTabSz="711200">
            <a:lnSpc>
              <a:spcPct val="90000"/>
            </a:lnSpc>
            <a:spcBef>
              <a:spcPct val="0"/>
            </a:spcBef>
            <a:spcAft>
              <a:spcPct val="35000"/>
            </a:spcAft>
            <a:buNone/>
          </a:pPr>
          <a:r>
            <a:rPr kumimoji="1" lang="en-US" sz="1600" b="1" kern="1200" dirty="0"/>
            <a:t>Pin Configuration</a:t>
          </a:r>
          <a:endParaRPr lang="en-US" sz="1600" kern="1200" dirty="0"/>
        </a:p>
      </dsp:txBody>
      <dsp:txXfrm>
        <a:off x="8856928" y="2039299"/>
        <a:ext cx="2090733" cy="1082489"/>
      </dsp:txXfrm>
    </dsp:sp>
    <dsp:sp modelId="{7ED75CAF-45FE-4C47-BC0F-5AD731E8687E}">
      <dsp:nvSpPr>
        <dsp:cNvPr id="0" name=""/>
        <dsp:cNvSpPr/>
      </dsp:nvSpPr>
      <dsp:spPr>
        <a:xfrm>
          <a:off x="9144973" y="2905765"/>
          <a:ext cx="1984700" cy="20446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l" defTabSz="622300">
            <a:lnSpc>
              <a:spcPct val="90000"/>
            </a:lnSpc>
            <a:spcBef>
              <a:spcPct val="0"/>
            </a:spcBef>
            <a:spcAft>
              <a:spcPct val="35000"/>
            </a:spcAft>
            <a:buNone/>
          </a:pPr>
          <a:r>
            <a:rPr lang="en-US" sz="1400" b="0" kern="1200" dirty="0"/>
            <a:t>Controls the output of the CLOCKOUT signal.</a:t>
          </a:r>
        </a:p>
        <a:p>
          <a:pPr marL="0" lvl="0" indent="0" algn="l" defTabSz="622300">
            <a:lnSpc>
              <a:spcPct val="90000"/>
            </a:lnSpc>
            <a:spcBef>
              <a:spcPct val="0"/>
            </a:spcBef>
            <a:spcAft>
              <a:spcPct val="35000"/>
            </a:spcAft>
            <a:buNone/>
          </a:pPr>
          <a:r>
            <a:rPr lang="en-US" sz="1400" b="0" kern="1200" dirty="0"/>
            <a:t>If an external oscillator is used the XTAL and EXTAL pins must be configured accordingly.</a:t>
          </a:r>
        </a:p>
      </dsp:txBody>
      <dsp:txXfrm>
        <a:off x="9144973" y="2905765"/>
        <a:ext cx="1984700" cy="2044699"/>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2/8/2023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dirty="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dirty="0"/>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dirty="0"/>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dirty="0"/>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dirty="0"/>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dirty="0"/>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dirty="0"/>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dirty="0"/>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dirty="0"/>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enesas.com/sg/en/document/man/ra4m3-group-users-manual-hardware?r=1400806"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hyperlink" Target="https://www.renesas.com/sg/en/document/man/ra4m3-group-users-manual-hardware?r=1400806"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renesas.com/sg/en/document/man/ra4m3-group-users-manual-hardware?r=1400806"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renesas.com/sg/en/document/man/ra4m3-group-users-manual-hardware?r=1400806"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renesas.github.io/fsp/group___c_g_c___a_p_i.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renesas.github.io/fsp/group___c_g_c___a_p_i.html#structcgc__callback__args__t"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c_g_c.html#ga84e412218c7f8074623d521bfc331a3c" TargetMode="External"/><Relationship Id="rId4" Type="http://schemas.openxmlformats.org/officeDocument/2006/relationships/hyperlink" Target="https://renesas.github.io/fsp/group___c_g_c___a_p_i.html#structcgc__cfg__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c_g_c.html#ga203fc7fb47f71f67b1ce1c17cea0ec04" TargetMode="External"/><Relationship Id="rId4" Type="http://schemas.openxmlformats.org/officeDocument/2006/relationships/hyperlink" Target="https://renesas.github.io/fsp/group___c_g_c___a_p_i.html#structcgc__clocks__cfg__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c_g_c.html#ga9c6dbd3c1987e7b4b24c1e9a481ce24d" TargetMode="External"/><Relationship Id="rId5" Type="http://schemas.openxmlformats.org/officeDocument/2006/relationships/hyperlink" Target="https://renesas.github.io/fsp/group___c_g_c___a_p_i.html#structcgc__pll__cfg__t" TargetMode="External"/><Relationship Id="rId4" Type="http://schemas.openxmlformats.org/officeDocument/2006/relationships/hyperlink" Target="https://renesas.github.io/fsp/group___c_g_c___a_p_i.html#ga4dcbe960cf591207eef834969b83f8a6"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c_g_c.html#ga6f3141746cc5f5662df296769487e224" TargetMode="External"/><Relationship Id="rId4" Type="http://schemas.openxmlformats.org/officeDocument/2006/relationships/hyperlink" Target="https://renesas.github.io/fsp/group___c_g_c___a_p_i.html#ga4dcbe960cf591207eef834969b83f8a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c_g_c.html#ga37d44db762e24e44085a7c07228acaf9" TargetMode="External"/><Relationship Id="rId4" Type="http://schemas.openxmlformats.org/officeDocument/2006/relationships/hyperlink" Target="https://renesas.github.io/fsp/group___c_g_c___a_p_i.html#ga4dcbe960cf591207eef834969b83f8a6"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c_g_c.html#ga7f14fdc1ec5733550f503bd6868f98cd" TargetMode="External"/><Relationship Id="rId5" Type="http://schemas.openxmlformats.org/officeDocument/2006/relationships/hyperlink" Target="https://renesas.github.io/fsp/group___c_g_c___a_p_i.html#structcgc__divider__cfg__t" TargetMode="External"/><Relationship Id="rId4" Type="http://schemas.openxmlformats.org/officeDocument/2006/relationships/hyperlink" Target="https://renesas.github.io/fsp/group___c_g_c___a_p_i.html#ga4dcbe960cf591207eef834969b83f8a6"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hyperlink" Target="https://renesas.github.io/fsp/group___c_g_c.html#ga1991738554628217261f4044dea44c1b"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c_g_c.html#ga1a02897dd353e879f32de19f7a4fd28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c_g_c.html#ga00fa9cabb71b0cc504aa413c0d48b91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comments" Target="../comments/comment3.xml"/><Relationship Id="rId5" Type="http://schemas.openxmlformats.org/officeDocument/2006/relationships/hyperlink" Target="https://renesas.github.io/fsp/group___c_g_c.html#ga300b8011ca9bd0c77130c60c3874d7a4" TargetMode="External"/><Relationship Id="rId4" Type="http://schemas.openxmlformats.org/officeDocument/2006/relationships/hyperlink" Target="https://renesas.github.io/fsp/group___c_g_c___a_p_i.html#structcgc__callback__args__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renesas.github.io/fsp/group___c_g_c___a_p_i.html#ga7d46f6df6a02fa807190bc97103cb5b7"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c_g_c.html#gaf4a220e7ffbeb997676ba5d84a8c798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renesas.github.io/fsp/group___c_g_c.html"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renesas.com/sg/en/document/dst/ra4m3-group-datasheet?r=1400806" TargetMode="External"/><Relationship Id="rId2" Type="http://schemas.openxmlformats.org/officeDocument/2006/relationships/hyperlink" Target="https://renesas.github.io/fsp/index.html" TargetMode="External"/><Relationship Id="rId1" Type="http://schemas.openxmlformats.org/officeDocument/2006/relationships/slideLayout" Target="../slideLayouts/slideLayout4.xml"/><Relationship Id="rId4" Type="http://schemas.openxmlformats.org/officeDocument/2006/relationships/hyperlink" Target="https://www.renesas.com/sg/en/document/man/ra4m3-group-users-manual-hardware?r=140080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Clock Generation Circuit (cgc) module</a:t>
            </a:r>
          </a:p>
          <a:p>
            <a:pPr lvl="1"/>
            <a:r>
              <a:rPr lang="en-US" altLang="ja-JP" dirty="0"/>
              <a:t>Ra fsp investigation report</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594622"/>
          </a:xfrm>
        </p:spPr>
        <p:txBody>
          <a:bodyPr/>
          <a:lstStyle/>
          <a:p>
            <a:r>
              <a:rPr lang="en-US" altLang="ja-JP" dirty="0"/>
              <a:t>Feb 9, 2023</a:t>
            </a:r>
          </a:p>
          <a:p>
            <a:r>
              <a:rPr lang="en-US" altLang="ja-JP" dirty="0"/>
              <a:t>The Nguyen</a:t>
            </a:r>
          </a:p>
          <a:p>
            <a:r>
              <a:rPr lang="en-US" altLang="ja-JP" dirty="0"/>
              <a:t>Software development department </a:t>
            </a:r>
          </a:p>
          <a:p>
            <a:r>
              <a:rPr lang="en-US" altLang="ja-JP" dirty="0"/>
              <a:t>Ra fsp group</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BEE7-1D84-49D0-A723-D8B27F8B85E1}"/>
              </a:ext>
            </a:extLst>
          </p:cNvPr>
          <p:cNvSpPr>
            <a:spLocks noGrp="1"/>
          </p:cNvSpPr>
          <p:nvPr>
            <p:ph type="title"/>
          </p:nvPr>
        </p:nvSpPr>
        <p:spPr>
          <a:xfrm>
            <a:off x="467999" y="332539"/>
            <a:ext cx="11244575" cy="720197"/>
          </a:xfrm>
        </p:spPr>
        <p:txBody>
          <a:bodyPr/>
          <a:lstStyle/>
          <a:p>
            <a:r>
              <a:rPr lang="en-US" dirty="0"/>
              <a:t>Overview</a:t>
            </a:r>
            <a:br>
              <a:rPr lang="en-US" dirty="0"/>
            </a:br>
            <a:r>
              <a:rPr lang="en-US" sz="2000" dirty="0"/>
              <a:t>Oscillation Stop Detection Function</a:t>
            </a:r>
          </a:p>
        </p:txBody>
      </p:sp>
      <p:sp>
        <p:nvSpPr>
          <p:cNvPr id="3" name="Content Placeholder 2">
            <a:extLst>
              <a:ext uri="{FF2B5EF4-FFF2-40B4-BE49-F238E27FC236}">
                <a16:creationId xmlns:a16="http://schemas.microsoft.com/office/drawing/2014/main" id="{ED9AC0D6-C195-418D-96CC-3C0636E433DF}"/>
              </a:ext>
            </a:extLst>
          </p:cNvPr>
          <p:cNvSpPr>
            <a:spLocks noGrp="1"/>
          </p:cNvSpPr>
          <p:nvPr>
            <p:ph idx="1"/>
          </p:nvPr>
        </p:nvSpPr>
        <p:spPr>
          <a:xfrm>
            <a:off x="468000" y="1424990"/>
            <a:ext cx="5247000" cy="2143664"/>
          </a:xfrm>
        </p:spPr>
        <p:txBody>
          <a:bodyPr/>
          <a:lstStyle/>
          <a:p>
            <a:r>
              <a:rPr lang="en-US" dirty="0"/>
              <a:t>Switching between the main clock oscillator and the MOCO clock or between the PLL clock and PLL free-running clock is controlled by the Oscillation Stop Detection Flag (OSTDSR.OSTDF).</a:t>
            </a:r>
          </a:p>
          <a:p>
            <a:r>
              <a:rPr lang="en-US" dirty="0"/>
              <a:t>To switch the clock source to the main clock or PLL clock again after the oscillation stop detection, follow step of flow of recovery on detection of oscillator stop (Fig 8.8)</a:t>
            </a:r>
          </a:p>
        </p:txBody>
      </p:sp>
      <p:pic>
        <p:nvPicPr>
          <p:cNvPr id="7" name="Picture 6">
            <a:extLst>
              <a:ext uri="{FF2B5EF4-FFF2-40B4-BE49-F238E27FC236}">
                <a16:creationId xmlns:a16="http://schemas.microsoft.com/office/drawing/2014/main" id="{2F0C6213-B919-40FE-9D34-7D9C103249FC}"/>
              </a:ext>
            </a:extLst>
          </p:cNvPr>
          <p:cNvPicPr>
            <a:picLocks noChangeAspect="1"/>
          </p:cNvPicPr>
          <p:nvPr/>
        </p:nvPicPr>
        <p:blipFill>
          <a:blip r:embed="rId2"/>
          <a:stretch>
            <a:fillRect/>
          </a:stretch>
        </p:blipFill>
        <p:spPr>
          <a:xfrm>
            <a:off x="5715000" y="0"/>
            <a:ext cx="6328581" cy="6781800"/>
          </a:xfrm>
          <a:prstGeom prst="rect">
            <a:avLst/>
          </a:prstGeom>
        </p:spPr>
      </p:pic>
    </p:spTree>
    <p:extLst>
      <p:ext uri="{BB962C8B-B14F-4D97-AF65-F5344CB8AC3E}">
        <p14:creationId xmlns:p14="http://schemas.microsoft.com/office/powerpoint/2010/main" val="201115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7EDB28BF-0FB3-4F22-8099-2908EC476FAF}"/>
              </a:ext>
            </a:extLst>
          </p:cNvPr>
          <p:cNvGraphicFramePr>
            <a:graphicFrameLocks noGrp="1"/>
          </p:cNvGraphicFramePr>
          <p:nvPr>
            <p:ph idx="1"/>
            <p:extLst>
              <p:ext uri="{D42A27DB-BD31-4B8C-83A1-F6EECF244321}">
                <p14:modId xmlns:p14="http://schemas.microsoft.com/office/powerpoint/2010/main" val="2330830325"/>
              </p:ext>
            </p:extLst>
          </p:nvPr>
        </p:nvGraphicFramePr>
        <p:xfrm>
          <a:off x="479427" y="307214"/>
          <a:ext cx="11244574" cy="6002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p:cNvSpPr>
            <a:spLocks noGrp="1"/>
          </p:cNvSpPr>
          <p:nvPr>
            <p:ph type="title"/>
          </p:nvPr>
        </p:nvSpPr>
        <p:spPr>
          <a:xfrm>
            <a:off x="467999" y="609539"/>
            <a:ext cx="11244575" cy="443198"/>
          </a:xfrm>
        </p:spPr>
        <p:txBody>
          <a:bodyPr/>
          <a:lstStyle/>
          <a:p>
            <a:r>
              <a:rPr lang="en-US" sz="3200" cap="all" dirty="0"/>
              <a:t>Module Configuration</a:t>
            </a:r>
            <a:endParaRPr lang="en-US" sz="2000" cap="all" dirty="0"/>
          </a:p>
        </p:txBody>
      </p:sp>
    </p:spTree>
    <p:extLst>
      <p:ext uri="{BB962C8B-B14F-4D97-AF65-F5344CB8AC3E}">
        <p14:creationId xmlns:p14="http://schemas.microsoft.com/office/powerpoint/2010/main" val="365449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EA40-0E06-49A2-8972-B8A5503DE402}"/>
              </a:ext>
            </a:extLst>
          </p:cNvPr>
          <p:cNvSpPr>
            <a:spLocks noGrp="1"/>
          </p:cNvSpPr>
          <p:nvPr>
            <p:ph type="title"/>
          </p:nvPr>
        </p:nvSpPr>
        <p:spPr>
          <a:xfrm>
            <a:off x="467999" y="332539"/>
            <a:ext cx="11244575" cy="720197"/>
          </a:xfrm>
        </p:spPr>
        <p:txBody>
          <a:bodyPr/>
          <a:lstStyle/>
          <a:p>
            <a:r>
              <a:rPr lang="en-US" sz="3200" cap="all" dirty="0"/>
              <a:t>Module Configuration</a:t>
            </a:r>
            <a:br>
              <a:rPr lang="en-US" sz="3200" cap="all" dirty="0"/>
            </a:br>
            <a:r>
              <a:rPr lang="en-US" sz="2000" cap="all" dirty="0"/>
              <a:t>usage notes</a:t>
            </a:r>
            <a:endParaRPr lang="en-US" sz="2000" dirty="0"/>
          </a:p>
        </p:txBody>
      </p:sp>
      <p:sp>
        <p:nvSpPr>
          <p:cNvPr id="3" name="Content Placeholder 2">
            <a:extLst>
              <a:ext uri="{FF2B5EF4-FFF2-40B4-BE49-F238E27FC236}">
                <a16:creationId xmlns:a16="http://schemas.microsoft.com/office/drawing/2014/main" id="{98CAE8E8-E347-48B1-AAC3-52D1EE9A02C0}"/>
              </a:ext>
            </a:extLst>
          </p:cNvPr>
          <p:cNvSpPr>
            <a:spLocks noGrp="1"/>
          </p:cNvSpPr>
          <p:nvPr>
            <p:ph idx="1"/>
          </p:nvPr>
        </p:nvSpPr>
        <p:spPr>
          <a:xfrm>
            <a:off x="468000" y="1424991"/>
            <a:ext cx="5221090" cy="563744"/>
          </a:xfrm>
        </p:spPr>
        <p:txBody>
          <a:bodyPr/>
          <a:lstStyle/>
          <a:p>
            <a:r>
              <a:rPr lang="en-US" dirty="0"/>
              <a:t>Frequency of clocks must lower than max value (Table 2.14 and table 2.15 - RA4M3 Group: Datasheet)</a:t>
            </a:r>
          </a:p>
        </p:txBody>
      </p:sp>
      <p:pic>
        <p:nvPicPr>
          <p:cNvPr id="5" name="Picture 4">
            <a:extLst>
              <a:ext uri="{FF2B5EF4-FFF2-40B4-BE49-F238E27FC236}">
                <a16:creationId xmlns:a16="http://schemas.microsoft.com/office/drawing/2014/main" id="{6C6DCE24-6961-49A4-9023-B4F46A09FEBA}"/>
              </a:ext>
            </a:extLst>
          </p:cNvPr>
          <p:cNvPicPr>
            <a:picLocks noChangeAspect="1"/>
          </p:cNvPicPr>
          <p:nvPr/>
        </p:nvPicPr>
        <p:blipFill>
          <a:blip r:embed="rId2"/>
          <a:stretch>
            <a:fillRect/>
          </a:stretch>
        </p:blipFill>
        <p:spPr>
          <a:xfrm>
            <a:off x="5489542" y="1143000"/>
            <a:ext cx="6671035" cy="2004224"/>
          </a:xfrm>
          <a:prstGeom prst="rect">
            <a:avLst/>
          </a:prstGeom>
        </p:spPr>
      </p:pic>
      <p:pic>
        <p:nvPicPr>
          <p:cNvPr id="7" name="Picture 6">
            <a:extLst>
              <a:ext uri="{FF2B5EF4-FFF2-40B4-BE49-F238E27FC236}">
                <a16:creationId xmlns:a16="http://schemas.microsoft.com/office/drawing/2014/main" id="{B83364DA-0983-4748-9124-93597FCFDF22}"/>
              </a:ext>
            </a:extLst>
          </p:cNvPr>
          <p:cNvPicPr>
            <a:picLocks noChangeAspect="1"/>
          </p:cNvPicPr>
          <p:nvPr/>
        </p:nvPicPr>
        <p:blipFill>
          <a:blip r:embed="rId3"/>
          <a:stretch>
            <a:fillRect/>
          </a:stretch>
        </p:blipFill>
        <p:spPr>
          <a:xfrm>
            <a:off x="5489541" y="3425858"/>
            <a:ext cx="6671035" cy="1999557"/>
          </a:xfrm>
          <a:prstGeom prst="rect">
            <a:avLst/>
          </a:prstGeom>
        </p:spPr>
      </p:pic>
    </p:spTree>
    <p:extLst>
      <p:ext uri="{BB962C8B-B14F-4D97-AF65-F5344CB8AC3E}">
        <p14:creationId xmlns:p14="http://schemas.microsoft.com/office/powerpoint/2010/main" val="12184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C13B-02AD-4407-9CA9-623228165F8F}"/>
              </a:ext>
            </a:extLst>
          </p:cNvPr>
          <p:cNvSpPr>
            <a:spLocks noGrp="1"/>
          </p:cNvSpPr>
          <p:nvPr>
            <p:ph type="title"/>
          </p:nvPr>
        </p:nvSpPr>
        <p:spPr>
          <a:xfrm>
            <a:off x="467999" y="332539"/>
            <a:ext cx="11244575" cy="720197"/>
          </a:xfrm>
        </p:spPr>
        <p:txBody>
          <a:bodyPr/>
          <a:lstStyle/>
          <a:p>
            <a:r>
              <a:rPr lang="en-US" sz="3200" cap="all" dirty="0"/>
              <a:t>Module Configuration</a:t>
            </a:r>
            <a:br>
              <a:rPr lang="en-US" sz="3200" cap="all" dirty="0"/>
            </a:br>
            <a:r>
              <a:rPr lang="en-US" sz="2000" cap="all" dirty="0"/>
              <a:t>usage notes</a:t>
            </a:r>
            <a:endParaRPr lang="en-US" dirty="0"/>
          </a:p>
        </p:txBody>
      </p:sp>
      <p:sp>
        <p:nvSpPr>
          <p:cNvPr id="3" name="Content Placeholder 2">
            <a:extLst>
              <a:ext uri="{FF2B5EF4-FFF2-40B4-BE49-F238E27FC236}">
                <a16:creationId xmlns:a16="http://schemas.microsoft.com/office/drawing/2014/main" id="{D72ED7BC-5592-4113-8D16-B77DF4130202}"/>
              </a:ext>
            </a:extLst>
          </p:cNvPr>
          <p:cNvSpPr>
            <a:spLocks noGrp="1"/>
          </p:cNvSpPr>
          <p:nvPr>
            <p:ph idx="1"/>
          </p:nvPr>
        </p:nvSpPr>
        <p:spPr>
          <a:xfrm>
            <a:off x="468000" y="1424991"/>
            <a:ext cx="11244574" cy="2155975"/>
          </a:xfrm>
        </p:spPr>
        <p:txBody>
          <a:bodyPr/>
          <a:lstStyle/>
          <a:p>
            <a:r>
              <a:rPr lang="en-US" dirty="0"/>
              <a:t>If "Use Low Voltage Mode" is enabled, no other power modes are considered. The following conditions must be met for the MCU to run in low voltage mode:</a:t>
            </a:r>
          </a:p>
          <a:p>
            <a:pPr marL="285750" indent="-285750">
              <a:buFont typeface="Arial" panose="020B0604020202020204" pitchFamily="34" charset="0"/>
              <a:buChar char="•"/>
            </a:pPr>
            <a:r>
              <a:rPr lang="en-US" dirty="0"/>
              <a:t>Requires HOCO to be running, so HOCO cannot be stopped in low voltage mode</a:t>
            </a:r>
          </a:p>
          <a:p>
            <a:pPr marL="285750" indent="-285750">
              <a:buFont typeface="Arial" panose="020B0604020202020204" pitchFamily="34" charset="0"/>
              <a:buChar char="•"/>
            </a:pPr>
            <a:r>
              <a:rPr lang="en-US" dirty="0"/>
              <a:t>Requires PLL to be stopped, so PLL APIs are not available in low voltage mode</a:t>
            </a:r>
          </a:p>
          <a:p>
            <a:pPr marL="285750" indent="-285750">
              <a:buFont typeface="Arial" panose="020B0604020202020204" pitchFamily="34" charset="0"/>
              <a:buChar char="•"/>
            </a:pPr>
            <a:r>
              <a:rPr lang="en-US" dirty="0"/>
              <a:t>Requires ICLK &lt;= 4 MHz</a:t>
            </a:r>
          </a:p>
          <a:p>
            <a:pPr marL="285750" indent="-285750">
              <a:buFont typeface="Arial" panose="020B0604020202020204" pitchFamily="34" charset="0"/>
              <a:buChar char="•"/>
            </a:pPr>
            <a:r>
              <a:rPr lang="en-US" dirty="0"/>
              <a:t>If oscillation stop detection is used, dividers of 1 or 2 cannot be used for any clock</a:t>
            </a:r>
          </a:p>
        </p:txBody>
      </p:sp>
    </p:spTree>
    <p:extLst>
      <p:ext uri="{BB962C8B-B14F-4D97-AF65-F5344CB8AC3E}">
        <p14:creationId xmlns:p14="http://schemas.microsoft.com/office/powerpoint/2010/main" val="332470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E501-5E53-4A73-995C-901180B4A30F}"/>
              </a:ext>
            </a:extLst>
          </p:cNvPr>
          <p:cNvSpPr>
            <a:spLocks noGrp="1"/>
          </p:cNvSpPr>
          <p:nvPr>
            <p:ph type="title"/>
          </p:nvPr>
        </p:nvSpPr>
        <p:spPr>
          <a:xfrm>
            <a:off x="467999" y="332539"/>
            <a:ext cx="11244575" cy="720197"/>
          </a:xfrm>
        </p:spPr>
        <p:txBody>
          <a:bodyPr/>
          <a:lstStyle/>
          <a:p>
            <a:r>
              <a:rPr lang="en-US" sz="3200" cap="all" dirty="0"/>
              <a:t>Module Configuration</a:t>
            </a:r>
            <a:br>
              <a:rPr lang="en-US" sz="3200" cap="all" dirty="0"/>
            </a:br>
            <a:r>
              <a:rPr lang="en-US" sz="2000" cap="all" dirty="0"/>
              <a:t>usage notes</a:t>
            </a:r>
            <a:endParaRPr lang="en-US" dirty="0"/>
          </a:p>
        </p:txBody>
      </p:sp>
      <p:sp>
        <p:nvSpPr>
          <p:cNvPr id="3" name="Content Placeholder 2">
            <a:extLst>
              <a:ext uri="{FF2B5EF4-FFF2-40B4-BE49-F238E27FC236}">
                <a16:creationId xmlns:a16="http://schemas.microsoft.com/office/drawing/2014/main" id="{25821C6A-D01D-4A32-9D24-86578482E936}"/>
              </a:ext>
            </a:extLst>
          </p:cNvPr>
          <p:cNvSpPr>
            <a:spLocks noGrp="1"/>
          </p:cNvSpPr>
          <p:nvPr>
            <p:ph idx="1"/>
          </p:nvPr>
        </p:nvSpPr>
        <p:spPr>
          <a:xfrm>
            <a:off x="468000" y="1424991"/>
            <a:ext cx="11244574" cy="4724883"/>
          </a:xfrm>
        </p:spPr>
        <p:txBody>
          <a:bodyPr/>
          <a:lstStyle/>
          <a:p>
            <a:pPr>
              <a:spcAft>
                <a:spcPts val="400"/>
              </a:spcAft>
            </a:pPr>
            <a:r>
              <a:rPr lang="en-US" dirty="0"/>
              <a:t>If "Use Low Voltage Mode" is not enabled, the MCU applies the lowest power mode by searching through the following list in order and applying the first power mode that is supported under the current conditions:</a:t>
            </a:r>
          </a:p>
          <a:p>
            <a:pPr marL="285750" indent="-285750">
              <a:spcAft>
                <a:spcPts val="400"/>
              </a:spcAft>
              <a:buFont typeface="Arial" panose="020B0604020202020204" pitchFamily="34" charset="0"/>
              <a:buChar char="•"/>
            </a:pPr>
            <a:r>
              <a:rPr lang="en-US" dirty="0"/>
              <a:t>Subosc-speed mode (lowest power)</a:t>
            </a:r>
          </a:p>
          <a:p>
            <a:pPr marL="566928" indent="-285750">
              <a:spcAft>
                <a:spcPts val="400"/>
              </a:spcAft>
              <a:buFont typeface="Courier New" panose="02070309020205020404" pitchFamily="49" charset="0"/>
              <a:buChar char="o"/>
            </a:pPr>
            <a:r>
              <a:rPr lang="en-US" dirty="0"/>
              <a:t>Requires system clock to be LOCO or subclock</a:t>
            </a:r>
          </a:p>
          <a:p>
            <a:pPr marL="566928" indent="-285750">
              <a:spcAft>
                <a:spcPts val="400"/>
              </a:spcAft>
              <a:buFont typeface="Courier New" panose="02070309020205020404" pitchFamily="49" charset="0"/>
              <a:buChar char="o"/>
            </a:pPr>
            <a:r>
              <a:rPr lang="en-US" dirty="0"/>
              <a:t>Requires MOCO, HOCO, main oscillator, and PLL (if present) to be stopped</a:t>
            </a:r>
          </a:p>
          <a:p>
            <a:pPr marL="566928" indent="-285750">
              <a:spcAft>
                <a:spcPts val="400"/>
              </a:spcAft>
              <a:buFont typeface="Courier New" panose="02070309020205020404" pitchFamily="49" charset="0"/>
              <a:buChar char="o"/>
            </a:pPr>
            <a:r>
              <a:rPr lang="en-US" dirty="0"/>
              <a:t>Requires ICLK and FCLK dividers to be 1</a:t>
            </a:r>
          </a:p>
          <a:p>
            <a:pPr marL="285750" indent="-285750">
              <a:spcAft>
                <a:spcPts val="400"/>
              </a:spcAft>
              <a:buFont typeface="Arial" panose="020B0604020202020204" pitchFamily="34" charset="0"/>
              <a:buChar char="•"/>
            </a:pPr>
            <a:r>
              <a:rPr lang="en-US" dirty="0"/>
              <a:t>Low-speed mode</a:t>
            </a:r>
          </a:p>
          <a:p>
            <a:pPr marL="566928" indent="-285750">
              <a:spcAft>
                <a:spcPts val="400"/>
              </a:spcAft>
              <a:buFont typeface="Courier New" panose="02070309020205020404" pitchFamily="49" charset="0"/>
              <a:buChar char="o"/>
            </a:pPr>
            <a:r>
              <a:rPr lang="en-US" dirty="0"/>
              <a:t>Requires PLL to be stopped</a:t>
            </a:r>
          </a:p>
          <a:p>
            <a:pPr marL="566928" indent="-285750">
              <a:spcAft>
                <a:spcPts val="400"/>
              </a:spcAft>
              <a:buFont typeface="Courier New" panose="02070309020205020404" pitchFamily="49" charset="0"/>
              <a:buChar char="o"/>
            </a:pPr>
            <a:r>
              <a:rPr lang="en-US" dirty="0"/>
              <a:t>Requires ICLK &lt;= 1 MHz</a:t>
            </a:r>
          </a:p>
          <a:p>
            <a:pPr marL="566928" indent="-285750">
              <a:spcAft>
                <a:spcPts val="400"/>
              </a:spcAft>
              <a:buFont typeface="Courier New" panose="02070309020205020404" pitchFamily="49" charset="0"/>
              <a:buChar char="o"/>
            </a:pPr>
            <a:r>
              <a:rPr lang="en-US" dirty="0"/>
              <a:t>If oscillation stop detection is used, dividers of 1, 2, 4, or 8 cannot be used for any clock</a:t>
            </a:r>
          </a:p>
          <a:p>
            <a:pPr marL="283464" indent="-285750">
              <a:spcAft>
                <a:spcPts val="400"/>
              </a:spcAft>
              <a:buFont typeface="Arial" panose="020B0604020202020204" pitchFamily="34" charset="0"/>
              <a:buChar char="•"/>
            </a:pPr>
            <a:r>
              <a:rPr lang="en-US" dirty="0"/>
              <a:t>Middle-speed mode (not supported on all MCUs)</a:t>
            </a:r>
          </a:p>
          <a:p>
            <a:pPr marL="566928" indent="-285750">
              <a:spcAft>
                <a:spcPts val="400"/>
              </a:spcAft>
              <a:buFont typeface="Courier New" panose="02070309020205020404" pitchFamily="49" charset="0"/>
              <a:buChar char="o"/>
            </a:pPr>
            <a:r>
              <a:rPr lang="en-US" dirty="0"/>
              <a:t>Requires ICLK &lt;= 8 MHz</a:t>
            </a:r>
          </a:p>
          <a:p>
            <a:pPr marL="285750" indent="-285750">
              <a:spcAft>
                <a:spcPts val="400"/>
              </a:spcAft>
              <a:buFont typeface="Arial" panose="020B0604020202020204" pitchFamily="34" charset="0"/>
              <a:buChar char="•"/>
            </a:pPr>
            <a:r>
              <a:rPr lang="en-US" dirty="0"/>
              <a:t>High-speed mode</a:t>
            </a:r>
          </a:p>
          <a:p>
            <a:pPr marL="566928" indent="-285750">
              <a:spcAft>
                <a:spcPts val="400"/>
              </a:spcAft>
              <a:buFont typeface="Courier New" panose="02070309020205020404" pitchFamily="49" charset="0"/>
              <a:buChar char="o"/>
            </a:pPr>
            <a:r>
              <a:rPr lang="en-US" dirty="0"/>
              <a:t>Default mode if no other operating mode is supported</a:t>
            </a:r>
          </a:p>
        </p:txBody>
      </p:sp>
    </p:spTree>
    <p:extLst>
      <p:ext uri="{BB962C8B-B14F-4D97-AF65-F5344CB8AC3E}">
        <p14:creationId xmlns:p14="http://schemas.microsoft.com/office/powerpoint/2010/main" val="396025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9"/>
            <a:ext cx="11244575" cy="443198"/>
          </a:xfrm>
        </p:spPr>
        <p:txBody>
          <a:bodyPr/>
          <a:lstStyle/>
          <a:p>
            <a:r>
              <a:rPr lang="en-US" cap="all" dirty="0"/>
              <a:t>Register Descriptions</a:t>
            </a:r>
            <a:endParaRPr lang="en-US" sz="2000" cap="all" dirty="0"/>
          </a:p>
        </p:txBody>
      </p:sp>
      <p:sp>
        <p:nvSpPr>
          <p:cNvPr id="4" name="Content Placeholder 3">
            <a:extLst>
              <a:ext uri="{FF2B5EF4-FFF2-40B4-BE49-F238E27FC236}">
                <a16:creationId xmlns:a16="http://schemas.microsoft.com/office/drawing/2014/main" id="{69235DFE-DCB7-4916-9338-D5EC0137D22E}"/>
              </a:ext>
            </a:extLst>
          </p:cNvPr>
          <p:cNvSpPr>
            <a:spLocks noGrp="1"/>
          </p:cNvSpPr>
          <p:nvPr>
            <p:ph idx="1"/>
          </p:nvPr>
        </p:nvSpPr>
        <p:spPr>
          <a:xfrm>
            <a:off x="-5714" y="5645963"/>
            <a:ext cx="12192000" cy="268279"/>
          </a:xfrm>
        </p:spPr>
        <p:txBody>
          <a:bodyPr/>
          <a:lstStyle/>
          <a:p>
            <a:pPr algn="ctr"/>
            <a:r>
              <a:rPr lang="en-US" dirty="0"/>
              <a:t>Refer </a:t>
            </a:r>
            <a:r>
              <a:rPr lang="it-IT" i="1" dirty="0"/>
              <a:t>8.2.13 FLLCR1 : FLL Control Register1 </a:t>
            </a:r>
            <a:r>
              <a:rPr lang="en-US" i="1" dirty="0"/>
              <a:t>(</a:t>
            </a:r>
            <a:r>
              <a:rPr lang="en-US" b="1" i="1" dirty="0">
                <a:hlinkClick r:id="rId2"/>
              </a:rPr>
              <a:t>RA4M3 Group - User’s Manual: Hardware</a:t>
            </a:r>
            <a:r>
              <a:rPr lang="en-US" i="1" dirty="0"/>
              <a:t>)</a:t>
            </a:r>
          </a:p>
        </p:txBody>
      </p:sp>
      <p:pic>
        <p:nvPicPr>
          <p:cNvPr id="5" name="Picture 4">
            <a:extLst>
              <a:ext uri="{FF2B5EF4-FFF2-40B4-BE49-F238E27FC236}">
                <a16:creationId xmlns:a16="http://schemas.microsoft.com/office/drawing/2014/main" id="{C8489B6D-CA3B-4BA5-87F8-5FB4ED23BCF0}"/>
              </a:ext>
            </a:extLst>
          </p:cNvPr>
          <p:cNvPicPr>
            <a:picLocks noChangeAspect="1"/>
          </p:cNvPicPr>
          <p:nvPr/>
        </p:nvPicPr>
        <p:blipFill>
          <a:blip r:embed="rId3"/>
          <a:stretch>
            <a:fillRect/>
          </a:stretch>
        </p:blipFill>
        <p:spPr>
          <a:xfrm>
            <a:off x="467999" y="1507628"/>
            <a:ext cx="4672618" cy="1389157"/>
          </a:xfrm>
          <a:prstGeom prst="rect">
            <a:avLst/>
          </a:prstGeom>
        </p:spPr>
      </p:pic>
      <p:pic>
        <p:nvPicPr>
          <p:cNvPr id="7" name="Picture 6">
            <a:extLst>
              <a:ext uri="{FF2B5EF4-FFF2-40B4-BE49-F238E27FC236}">
                <a16:creationId xmlns:a16="http://schemas.microsoft.com/office/drawing/2014/main" id="{2E1D7170-CFFD-4BCD-AAA8-A24B7382FCA5}"/>
              </a:ext>
            </a:extLst>
          </p:cNvPr>
          <p:cNvPicPr>
            <a:picLocks noChangeAspect="1"/>
          </p:cNvPicPr>
          <p:nvPr/>
        </p:nvPicPr>
        <p:blipFill>
          <a:blip r:embed="rId4"/>
          <a:stretch>
            <a:fillRect/>
          </a:stretch>
        </p:blipFill>
        <p:spPr>
          <a:xfrm>
            <a:off x="467999" y="3619500"/>
            <a:ext cx="5410200" cy="1799245"/>
          </a:xfrm>
          <a:prstGeom prst="rect">
            <a:avLst/>
          </a:prstGeom>
        </p:spPr>
      </p:pic>
      <p:pic>
        <p:nvPicPr>
          <p:cNvPr id="9" name="Picture 8">
            <a:extLst>
              <a:ext uri="{FF2B5EF4-FFF2-40B4-BE49-F238E27FC236}">
                <a16:creationId xmlns:a16="http://schemas.microsoft.com/office/drawing/2014/main" id="{0E669B53-B840-4525-9E6C-6993C9FBAB49}"/>
              </a:ext>
            </a:extLst>
          </p:cNvPr>
          <p:cNvPicPr>
            <a:picLocks noChangeAspect="1"/>
          </p:cNvPicPr>
          <p:nvPr/>
        </p:nvPicPr>
        <p:blipFill>
          <a:blip r:embed="rId5"/>
          <a:stretch>
            <a:fillRect/>
          </a:stretch>
        </p:blipFill>
        <p:spPr>
          <a:xfrm>
            <a:off x="5984415" y="1380145"/>
            <a:ext cx="5739586" cy="4038600"/>
          </a:xfrm>
          <a:prstGeom prst="rect">
            <a:avLst/>
          </a:prstGeom>
        </p:spPr>
      </p:pic>
    </p:spTree>
    <p:extLst>
      <p:ext uri="{BB962C8B-B14F-4D97-AF65-F5344CB8AC3E}">
        <p14:creationId xmlns:p14="http://schemas.microsoft.com/office/powerpoint/2010/main" val="353881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3712" y="609600"/>
            <a:ext cx="11244575" cy="443198"/>
          </a:xfrm>
        </p:spPr>
        <p:txBody>
          <a:bodyPr/>
          <a:lstStyle/>
          <a:p>
            <a:r>
              <a:rPr lang="en-US" cap="all" dirty="0"/>
              <a:t>Register Descriptions</a:t>
            </a:r>
            <a:endParaRPr lang="en-US" sz="2000" cap="all" dirty="0"/>
          </a:p>
        </p:txBody>
      </p:sp>
      <p:graphicFrame>
        <p:nvGraphicFramePr>
          <p:cNvPr id="8" name="Table 7">
            <a:extLst>
              <a:ext uri="{FF2B5EF4-FFF2-40B4-BE49-F238E27FC236}">
                <a16:creationId xmlns:a16="http://schemas.microsoft.com/office/drawing/2014/main" id="{26CB68A6-A73A-487C-AA36-E3AB80659298}"/>
              </a:ext>
            </a:extLst>
          </p:cNvPr>
          <p:cNvGraphicFramePr>
            <a:graphicFrameLocks noGrp="1"/>
          </p:cNvGraphicFramePr>
          <p:nvPr>
            <p:extLst>
              <p:ext uri="{D42A27DB-BD31-4B8C-83A1-F6EECF244321}">
                <p14:modId xmlns:p14="http://schemas.microsoft.com/office/powerpoint/2010/main" val="678667855"/>
              </p:ext>
            </p:extLst>
          </p:nvPr>
        </p:nvGraphicFramePr>
        <p:xfrm>
          <a:off x="461877" y="1524000"/>
          <a:ext cx="11268244" cy="4209199"/>
        </p:xfrm>
        <a:graphic>
          <a:graphicData uri="http://schemas.openxmlformats.org/drawingml/2006/table">
            <a:tbl>
              <a:tblPr/>
              <a:tblGrid>
                <a:gridCol w="834593">
                  <a:extLst>
                    <a:ext uri="{9D8B030D-6E8A-4147-A177-3AD203B41FA5}">
                      <a16:colId xmlns:a16="http://schemas.microsoft.com/office/drawing/2014/main" val="137603818"/>
                    </a:ext>
                  </a:extLst>
                </a:gridCol>
                <a:gridCol w="1036205">
                  <a:extLst>
                    <a:ext uri="{9D8B030D-6E8A-4147-A177-3AD203B41FA5}">
                      <a16:colId xmlns:a16="http://schemas.microsoft.com/office/drawing/2014/main" val="94284605"/>
                    </a:ext>
                  </a:extLst>
                </a:gridCol>
                <a:gridCol w="631393">
                  <a:extLst>
                    <a:ext uri="{9D8B030D-6E8A-4147-A177-3AD203B41FA5}">
                      <a16:colId xmlns:a16="http://schemas.microsoft.com/office/drawing/2014/main" val="3057708181"/>
                    </a:ext>
                  </a:extLst>
                </a:gridCol>
                <a:gridCol w="666318">
                  <a:extLst>
                    <a:ext uri="{9D8B030D-6E8A-4147-A177-3AD203B41FA5}">
                      <a16:colId xmlns:a16="http://schemas.microsoft.com/office/drawing/2014/main" val="844725410"/>
                    </a:ext>
                  </a:extLst>
                </a:gridCol>
                <a:gridCol w="3696442">
                  <a:extLst>
                    <a:ext uri="{9D8B030D-6E8A-4147-A177-3AD203B41FA5}">
                      <a16:colId xmlns:a16="http://schemas.microsoft.com/office/drawing/2014/main" val="2694524386"/>
                    </a:ext>
                  </a:extLst>
                </a:gridCol>
                <a:gridCol w="4403293">
                  <a:extLst>
                    <a:ext uri="{9D8B030D-6E8A-4147-A177-3AD203B41FA5}">
                      <a16:colId xmlns:a16="http://schemas.microsoft.com/office/drawing/2014/main" val="3552476970"/>
                    </a:ext>
                  </a:extLst>
                </a:gridCol>
              </a:tblGrid>
              <a:tr h="457200">
                <a:tc>
                  <a:txBody>
                    <a:bodyPr/>
                    <a:lstStyle/>
                    <a:p>
                      <a:pPr algn="ctr" fontAlgn="ctr"/>
                      <a:r>
                        <a:rPr lang="en-US" sz="1200" b="1" i="0" u="none" strike="noStrike" dirty="0">
                          <a:solidFill>
                            <a:srgbClr val="000000"/>
                          </a:solidFill>
                          <a:effectLst/>
                          <a:latin typeface="+mn-lt"/>
                        </a:rPr>
                        <a:t>Register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66423852"/>
                  </a:ext>
                </a:extLst>
              </a:tr>
              <a:tr h="457200">
                <a:tc>
                  <a:txBody>
                    <a:bodyPr/>
                    <a:lstStyle/>
                    <a:p>
                      <a:pPr algn="ctr" fontAlgn="ctr"/>
                      <a:r>
                        <a:rPr lang="en-US" sz="1200" b="0" i="0" u="none" strike="noStrike" dirty="0">
                          <a:solidFill>
                            <a:srgbClr val="000000"/>
                          </a:solidFill>
                          <a:effectLst/>
                          <a:latin typeface="+mn-lt"/>
                        </a:rPr>
                        <a:t>CGFSAR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0x3C0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CGFSAR register controls the secure attribute</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of Clock Generation Function registers</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8.2.1 CGFSAR : Clock Generation Function Security Attribute</a:t>
                      </a:r>
                      <a:r>
                        <a:rPr lang="en-US" sz="1200" b="0" i="0" u="none" strike="noStrike" dirty="0">
                          <a:solidFill>
                            <a:schemeClr val="tx1"/>
                          </a:solidFill>
                          <a:effectLst/>
                          <a:latin typeface="+mn-lt"/>
                          <a:hlinkClick r:id="rId2">
                            <a:extLst>
                              <a:ext uri="{A12FA001-AC4F-418D-AE19-62706E023703}">
                                <ahyp:hlinkClr xmlns:ahyp="http://schemas.microsoft.com/office/drawing/2018/hyperlinkcolor" val="tx"/>
                              </a:ext>
                            </a:extLst>
                          </a:hlinkClick>
                        </a:rPr>
                        <a:t> </a:t>
                      </a:r>
                      <a:r>
                        <a:rPr lang="en-US" sz="1200" b="0" i="0" u="sng" strike="noStrike" dirty="0">
                          <a:solidFill>
                            <a:srgbClr val="06418C"/>
                          </a:solidFill>
                          <a:effectLst/>
                          <a:latin typeface="+mn-lt"/>
                          <a:hlinkClick r:id="rId2">
                            <a:extLst>
                              <a:ext uri="{A12FA001-AC4F-418D-AE19-62706E023703}">
                                <ahyp:hlinkClr xmlns:ahyp="http://schemas.microsoft.com/office/drawing/2018/hyperlinkcolor" val="tx"/>
                              </a:ext>
                            </a:extLst>
                          </a:hlinkClick>
                        </a:rPr>
                        <a:t>Register (RA4M3 Group - User’s Manual: Hardware)</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1864722"/>
                  </a:ext>
                </a:extLst>
              </a:tr>
              <a:tr h="457200">
                <a:tc>
                  <a:txBody>
                    <a:bodyPr/>
                    <a:lstStyle/>
                    <a:p>
                      <a:pPr algn="ctr" fontAlgn="ctr"/>
                      <a:r>
                        <a:rPr lang="en-US" sz="1200" b="0" i="0" u="none" strike="noStrike" dirty="0">
                          <a:solidFill>
                            <a:srgbClr val="000000"/>
                          </a:solidFill>
                          <a:effectLst/>
                          <a:latin typeface="+mn-lt"/>
                        </a:rPr>
                        <a:t>SCKDIVCR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0x020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SCKDIVCR selects the frequencies of the system clock (ICLK), peripheral module clock (PCLKA, PCLKB, PCLKC, PCLKD), FlashIF clock (FCLK)</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8.2.2 SCKDIVCR : System Clock Division Control Register </a:t>
                      </a:r>
                      <a:br>
                        <a:rPr lang="en-US" sz="1200" b="0" i="0" u="sng" strike="noStrike" dirty="0">
                          <a:solidFill>
                            <a:srgbClr val="000000"/>
                          </a:solidFill>
                          <a:effectLst/>
                          <a:latin typeface="+mn-lt"/>
                          <a:hlinkClick r:id="rId2">
                            <a:extLst>
                              <a:ext uri="{A12FA001-AC4F-418D-AE19-62706E023703}">
                                <ahyp:hlinkClr xmlns:ahyp="http://schemas.microsoft.com/office/drawing/2018/hyperlinkcolor" val="tx"/>
                              </a:ext>
                            </a:extLst>
                          </a:hlinkClick>
                        </a:rPr>
                      </a:br>
                      <a:r>
                        <a:rPr lang="en-US" sz="1200" b="0" i="0" u="sng" strike="noStrike" dirty="0">
                          <a:solidFill>
                            <a:srgbClr val="06418C"/>
                          </a:solidFill>
                          <a:effectLst/>
                          <a:latin typeface="+mn-lt"/>
                          <a:hlinkClick r:id="rId2">
                            <a:extLst>
                              <a:ext uri="{A12FA001-AC4F-418D-AE19-62706E023703}">
                                <ahyp:hlinkClr xmlns:ahyp="http://schemas.microsoft.com/office/drawing/2018/hyperlinkcolor" val="tx"/>
                              </a:ext>
                            </a:extLst>
                          </a:hlinkClick>
                        </a:rPr>
                        <a:t>(RA4M3 Group - User’s Manual: Hardware)</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773619"/>
                  </a:ext>
                </a:extLst>
              </a:tr>
              <a:tr h="457200">
                <a:tc>
                  <a:txBody>
                    <a:bodyPr/>
                    <a:lstStyle/>
                    <a:p>
                      <a:pPr algn="ctr" fontAlgn="ctr"/>
                      <a:r>
                        <a:rPr lang="en-US" sz="1200" b="0" i="0" u="none" strike="noStrike" dirty="0">
                          <a:solidFill>
                            <a:srgbClr val="000000"/>
                          </a:solidFill>
                          <a:effectLst/>
                          <a:latin typeface="+mn-lt"/>
                        </a:rPr>
                        <a:t>SCKSCR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0x026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SCKSCR register selects the clock source </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for the system clock</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8.2.3 SCKSCR : System Clock Source Control Register </a:t>
                      </a:r>
                      <a:br>
                        <a:rPr lang="en-US" sz="1200" b="0" i="0" u="sng" strike="noStrike" dirty="0">
                          <a:solidFill>
                            <a:srgbClr val="0563C1"/>
                          </a:solidFill>
                          <a:effectLst/>
                          <a:latin typeface="+mn-lt"/>
                          <a:hlinkClick r:id="rId2"/>
                        </a:rPr>
                      </a:br>
                      <a:r>
                        <a:rPr lang="en-US" sz="1200" b="0" i="0" u="sng" strike="noStrike" dirty="0">
                          <a:solidFill>
                            <a:srgbClr val="0563C1"/>
                          </a:solidFill>
                          <a:effectLst/>
                          <a:latin typeface="+mn-lt"/>
                          <a:hlinkClick r:id="rId2"/>
                        </a:rPr>
                        <a:t>(RA4M3 Group - User’s Manual: Hardware)</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6284492"/>
                  </a:ext>
                </a:extLst>
              </a:tr>
              <a:tr h="457200">
                <a:tc>
                  <a:txBody>
                    <a:bodyPr/>
                    <a:lstStyle/>
                    <a:p>
                      <a:pPr algn="ctr" fontAlgn="ctr"/>
                      <a:r>
                        <a:rPr lang="en-US" sz="1200" b="0" i="0" u="none" strike="noStrike" dirty="0">
                          <a:solidFill>
                            <a:srgbClr val="000000"/>
                          </a:solidFill>
                          <a:effectLst/>
                          <a:latin typeface="+mn-lt"/>
                        </a:rPr>
                        <a:t>PLLCCR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0x028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PLLCCR register sets the operation of</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the PLL circuit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8.2.4 PLLCCR : PLL Clock Control Register </a:t>
                      </a:r>
                      <a:br>
                        <a:rPr lang="en-US" sz="1200" b="0" i="0" u="sng" strike="noStrike" dirty="0">
                          <a:solidFill>
                            <a:srgbClr val="0563C1"/>
                          </a:solidFill>
                          <a:effectLst/>
                          <a:latin typeface="+mn-lt"/>
                          <a:hlinkClick r:id="rId2"/>
                        </a:rPr>
                      </a:br>
                      <a:r>
                        <a:rPr lang="en-US" sz="1200" b="0" i="0" u="sng" strike="noStrike" dirty="0">
                          <a:solidFill>
                            <a:srgbClr val="0563C1"/>
                          </a:solidFill>
                          <a:effectLst/>
                          <a:latin typeface="+mn-lt"/>
                          <a:hlinkClick r:id="rId2"/>
                        </a:rPr>
                        <a:t>(RA4M3 Group - User’s Manual: Hardware)</a:t>
                      </a:r>
                      <a:endParaRPr lang="en-US" sz="1200" b="0" i="0" u="sng" strike="noStrike" dirty="0">
                        <a:solidFill>
                          <a:srgbClr val="0563C1"/>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3779209"/>
                  </a:ext>
                </a:extLst>
              </a:tr>
              <a:tr h="457200">
                <a:tc>
                  <a:txBody>
                    <a:bodyPr/>
                    <a:lstStyle/>
                    <a:p>
                      <a:pPr algn="ctr" fontAlgn="ctr"/>
                      <a:r>
                        <a:rPr lang="en-US" sz="1200" b="0" i="0" u="none" strike="noStrike" dirty="0">
                          <a:solidFill>
                            <a:srgbClr val="000000"/>
                          </a:solidFill>
                          <a:effectLst/>
                          <a:latin typeface="+mn-lt"/>
                        </a:rPr>
                        <a:t>PLLCR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0x02A</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PLLCR register controls the operation of</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the PLL circuit.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8.2.5 PLLCR : PLL Control Register</a:t>
                      </a:r>
                      <a:br>
                        <a:rPr lang="en-US" sz="1200" b="0" i="0" u="none" strike="noStrike" dirty="0">
                          <a:solidFill>
                            <a:srgbClr val="06418C"/>
                          </a:solidFill>
                          <a:effectLst/>
                          <a:latin typeface="+mn-lt"/>
                          <a:hlinkClick r:id="rId2">
                            <a:extLst>
                              <a:ext uri="{A12FA001-AC4F-418D-AE19-62706E023703}">
                                <ahyp:hlinkClr xmlns:ahyp="http://schemas.microsoft.com/office/drawing/2018/hyperlinkcolor" val="tx"/>
                              </a:ext>
                            </a:extLst>
                          </a:hlinkClick>
                        </a:rPr>
                      </a:br>
                      <a:r>
                        <a:rPr lang="en-US" sz="1200" b="0" i="0" u="none" strike="noStrike" dirty="0">
                          <a:solidFill>
                            <a:srgbClr val="06418C"/>
                          </a:solidFill>
                          <a:effectLst/>
                          <a:latin typeface="+mn-lt"/>
                          <a:hlinkClick r:id="rId2">
                            <a:extLst>
                              <a:ext uri="{A12FA001-AC4F-418D-AE19-62706E023703}">
                                <ahyp:hlinkClr xmlns:ahyp="http://schemas.microsoft.com/office/drawing/2018/hyperlinkcolor" val="tx"/>
                              </a:ext>
                            </a:extLst>
                          </a:hlinkClick>
                        </a:rPr>
                        <a:t>(RA4M3 Group - User’s Manual: Hardware)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438756"/>
                  </a:ext>
                </a:extLst>
              </a:tr>
              <a:tr h="457200">
                <a:tc>
                  <a:txBody>
                    <a:bodyPr/>
                    <a:lstStyle/>
                    <a:p>
                      <a:pPr algn="ctr" fontAlgn="ctr"/>
                      <a:r>
                        <a:rPr lang="en-US" sz="1200" b="0" i="0" u="none" strike="noStrike" dirty="0">
                          <a:solidFill>
                            <a:srgbClr val="000000"/>
                          </a:solidFill>
                          <a:effectLst/>
                          <a:latin typeface="+mn-lt"/>
                        </a:rPr>
                        <a:t>PLL2CCR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0x048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16</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PLL2CCR register sets the operation of the PLL2 circuit.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8.2.6 PLL2CCR : PLL2 Clock Control Register</a:t>
                      </a:r>
                      <a:br>
                        <a:rPr lang="en-US" sz="1200" b="0" i="0" u="none" strike="noStrike" dirty="0">
                          <a:solidFill>
                            <a:srgbClr val="000000"/>
                          </a:solidFill>
                          <a:effectLst/>
                          <a:latin typeface="+mn-lt"/>
                          <a:hlinkClick r:id="rId2"/>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680598"/>
                  </a:ext>
                </a:extLst>
              </a:tr>
              <a:tr h="457200">
                <a:tc>
                  <a:txBody>
                    <a:bodyPr/>
                    <a:lstStyle/>
                    <a:p>
                      <a:pPr algn="ctr" fontAlgn="ctr"/>
                      <a:r>
                        <a:rPr lang="en-US" sz="1200" b="0" i="0" u="none" strike="noStrike" dirty="0">
                          <a:solidFill>
                            <a:srgbClr val="000000"/>
                          </a:solidFill>
                          <a:effectLst/>
                          <a:latin typeface="+mn-lt"/>
                        </a:rPr>
                        <a:t>PLL2CR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0x04A</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The PLL2CR register controls the operation of</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the PLL2 circuit</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200" b="0" i="0" u="none" strike="noStrike" dirty="0">
                          <a:solidFill>
                            <a:srgbClr val="000000"/>
                          </a:solidFill>
                          <a:effectLst/>
                          <a:latin typeface="+mn-lt"/>
                        </a:rPr>
                        <a:t>8.2.7 PLL2CR : PLL2 Control Register</a:t>
                      </a:r>
                      <a:br>
                        <a:rPr lang="en-US" sz="1200" b="0" i="0" u="none" strike="noStrike" dirty="0">
                          <a:solidFill>
                            <a:srgbClr val="000000"/>
                          </a:solidFill>
                          <a:effectLst/>
                          <a:latin typeface="+mn-lt"/>
                          <a:hlinkClick r:id="rId2"/>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1392802"/>
                  </a:ext>
                </a:extLst>
              </a:tr>
              <a:tr h="457200">
                <a:tc>
                  <a:txBody>
                    <a:bodyPr/>
                    <a:lstStyle/>
                    <a:p>
                      <a:pPr algn="ctr" fontAlgn="b"/>
                      <a:r>
                        <a:rPr lang="en-US" sz="1200" b="0" i="0" u="none" strike="noStrike" dirty="0">
                          <a:solidFill>
                            <a:srgbClr val="000000"/>
                          </a:solidFill>
                          <a:effectLst/>
                          <a:latin typeface="+mn-lt"/>
                        </a:rPr>
                        <a:t>MOSCCR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effectLst/>
                          <a:latin typeface="+mn-lt"/>
                        </a:rPr>
                        <a:t>0x4001_E000</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effectLst/>
                          <a:latin typeface="+mn-lt"/>
                        </a:rPr>
                        <a:t>0x032</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a:solidFill>
                            <a:srgbClr val="000000"/>
                          </a:solidFill>
                          <a:effectLst/>
                          <a:latin typeface="+mn-lt"/>
                        </a:rPr>
                        <a:t>8</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effectLst/>
                          <a:latin typeface="+mn-lt"/>
                        </a:rPr>
                        <a:t>The MOSCCR register controls the main clock</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oscillator</a:t>
                      </a: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dirty="0">
                          <a:solidFill>
                            <a:srgbClr val="000000"/>
                          </a:solidFill>
                          <a:effectLst/>
                          <a:latin typeface="+mn-lt"/>
                        </a:rPr>
                        <a:t>8.2.8 MOSCCR : Main Clock Oscillator Control Register</a:t>
                      </a:r>
                      <a:br>
                        <a:rPr lang="en-US" sz="1200" b="0" i="0" u="none" strike="noStrike" dirty="0">
                          <a:solidFill>
                            <a:srgbClr val="000000"/>
                          </a:solidFill>
                          <a:effectLst/>
                          <a:latin typeface="+mn-lt"/>
                          <a:hlinkClick r:id="rId2"/>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2959" marR="2959" marT="2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575611"/>
                  </a:ext>
                </a:extLst>
              </a:tr>
            </a:tbl>
          </a:graphicData>
        </a:graphic>
      </p:graphicFrame>
    </p:spTree>
    <p:extLst>
      <p:ext uri="{BB962C8B-B14F-4D97-AF65-F5344CB8AC3E}">
        <p14:creationId xmlns:p14="http://schemas.microsoft.com/office/powerpoint/2010/main" val="156515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3712" y="609600"/>
            <a:ext cx="11244575" cy="443198"/>
          </a:xfrm>
        </p:spPr>
        <p:txBody>
          <a:bodyPr/>
          <a:lstStyle/>
          <a:p>
            <a:r>
              <a:rPr lang="en-US" cap="all" dirty="0"/>
              <a:t>Register Descriptions</a:t>
            </a:r>
            <a:endParaRPr lang="en-US" sz="2000" cap="all" dirty="0"/>
          </a:p>
        </p:txBody>
      </p:sp>
      <p:graphicFrame>
        <p:nvGraphicFramePr>
          <p:cNvPr id="3" name="Table 2">
            <a:extLst>
              <a:ext uri="{FF2B5EF4-FFF2-40B4-BE49-F238E27FC236}">
                <a16:creationId xmlns:a16="http://schemas.microsoft.com/office/drawing/2014/main" id="{5F434C94-BC4E-4172-A78C-90E900C739CF}"/>
              </a:ext>
            </a:extLst>
          </p:cNvPr>
          <p:cNvGraphicFramePr>
            <a:graphicFrameLocks noGrp="1"/>
          </p:cNvGraphicFramePr>
          <p:nvPr>
            <p:extLst>
              <p:ext uri="{D42A27DB-BD31-4B8C-83A1-F6EECF244321}">
                <p14:modId xmlns:p14="http://schemas.microsoft.com/office/powerpoint/2010/main" val="1779053997"/>
              </p:ext>
            </p:extLst>
          </p:nvPr>
        </p:nvGraphicFramePr>
        <p:xfrm>
          <a:off x="466642" y="1447800"/>
          <a:ext cx="11251645" cy="4211247"/>
        </p:xfrm>
        <a:graphic>
          <a:graphicData uri="http://schemas.openxmlformats.org/drawingml/2006/table">
            <a:tbl>
              <a:tblPr>
                <a:tableStyleId>{5C22544A-7EE6-4342-B048-85BDC9FD1C3A}</a:tableStyleId>
              </a:tblPr>
              <a:tblGrid>
                <a:gridCol w="746614">
                  <a:extLst>
                    <a:ext uri="{9D8B030D-6E8A-4147-A177-3AD203B41FA5}">
                      <a16:colId xmlns:a16="http://schemas.microsoft.com/office/drawing/2014/main" val="2099773408"/>
                    </a:ext>
                  </a:extLst>
                </a:gridCol>
                <a:gridCol w="1040301">
                  <a:extLst>
                    <a:ext uri="{9D8B030D-6E8A-4147-A177-3AD203B41FA5}">
                      <a16:colId xmlns:a16="http://schemas.microsoft.com/office/drawing/2014/main" val="2993895289"/>
                    </a:ext>
                  </a:extLst>
                </a:gridCol>
                <a:gridCol w="635489">
                  <a:extLst>
                    <a:ext uri="{9D8B030D-6E8A-4147-A177-3AD203B41FA5}">
                      <a16:colId xmlns:a16="http://schemas.microsoft.com/office/drawing/2014/main" val="2158260323"/>
                    </a:ext>
                  </a:extLst>
                </a:gridCol>
                <a:gridCol w="627551">
                  <a:extLst>
                    <a:ext uri="{9D8B030D-6E8A-4147-A177-3AD203B41FA5}">
                      <a16:colId xmlns:a16="http://schemas.microsoft.com/office/drawing/2014/main" val="1092205921"/>
                    </a:ext>
                  </a:extLst>
                </a:gridCol>
                <a:gridCol w="3570003">
                  <a:extLst>
                    <a:ext uri="{9D8B030D-6E8A-4147-A177-3AD203B41FA5}">
                      <a16:colId xmlns:a16="http://schemas.microsoft.com/office/drawing/2014/main" val="600692374"/>
                    </a:ext>
                  </a:extLst>
                </a:gridCol>
                <a:gridCol w="4631687">
                  <a:extLst>
                    <a:ext uri="{9D8B030D-6E8A-4147-A177-3AD203B41FA5}">
                      <a16:colId xmlns:a16="http://schemas.microsoft.com/office/drawing/2014/main" val="3224854641"/>
                    </a:ext>
                  </a:extLst>
                </a:gridCol>
              </a:tblGrid>
              <a:tr h="457200">
                <a:tc>
                  <a:txBody>
                    <a:bodyPr/>
                    <a:lstStyle/>
                    <a:p>
                      <a:pPr algn="ctr" fontAlgn="ctr"/>
                      <a:r>
                        <a:rPr lang="en-US" sz="1200" b="1" u="none" strike="noStrike" dirty="0">
                          <a:effectLst/>
                          <a:latin typeface="+mn-lt"/>
                        </a:rPr>
                        <a:t>Register</a:t>
                      </a:r>
                      <a:endParaRPr lang="en-US" sz="1200" b="1"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u="none" strike="noStrike" dirty="0">
                          <a:effectLst/>
                          <a:latin typeface="+mn-lt"/>
                        </a:rPr>
                        <a:t>Base address</a:t>
                      </a:r>
                      <a:endParaRPr lang="en-US" sz="1200" b="1"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u="none" strike="noStrike" dirty="0">
                          <a:effectLst/>
                          <a:latin typeface="+mn-lt"/>
                        </a:rPr>
                        <a:t>Offset</a:t>
                      </a:r>
                      <a:br>
                        <a:rPr lang="en-US" sz="1200" b="1" u="none" strike="noStrike" dirty="0">
                          <a:effectLst/>
                          <a:latin typeface="+mn-lt"/>
                        </a:rPr>
                      </a:br>
                      <a:r>
                        <a:rPr lang="en-US" sz="1200" b="1" u="none" strike="noStrike" dirty="0">
                          <a:effectLst/>
                          <a:latin typeface="+mn-lt"/>
                        </a:rPr>
                        <a:t>address</a:t>
                      </a:r>
                      <a:endParaRPr lang="en-US" sz="1200" b="1"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u="none" strike="noStrike" dirty="0">
                          <a:effectLst/>
                          <a:latin typeface="+mn-lt"/>
                        </a:rPr>
                        <a:t>Number</a:t>
                      </a:r>
                      <a:br>
                        <a:rPr lang="en-US" sz="1200" b="1" u="none" strike="noStrike" dirty="0">
                          <a:effectLst/>
                          <a:latin typeface="+mn-lt"/>
                        </a:rPr>
                      </a:br>
                      <a:r>
                        <a:rPr lang="en-US" sz="1200" b="1" u="none" strike="noStrike" dirty="0">
                          <a:effectLst/>
                          <a:latin typeface="+mn-lt"/>
                        </a:rPr>
                        <a:t>of bit</a:t>
                      </a:r>
                      <a:endParaRPr lang="en-US" sz="1200" b="1"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u="none" strike="noStrike" dirty="0">
                          <a:effectLst/>
                          <a:latin typeface="+mn-lt"/>
                        </a:rPr>
                        <a:t>Description</a:t>
                      </a:r>
                      <a:endParaRPr lang="en-US" sz="1200" b="1"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u="none" strike="noStrike" dirty="0">
                          <a:effectLst/>
                          <a:latin typeface="+mn-lt"/>
                        </a:rPr>
                        <a:t>Refer</a:t>
                      </a:r>
                      <a:endParaRPr lang="en-US" sz="1200" b="1"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99915695"/>
                  </a:ext>
                </a:extLst>
              </a:tr>
              <a:tr h="457200">
                <a:tc>
                  <a:txBody>
                    <a:bodyPr/>
                    <a:lstStyle/>
                    <a:p>
                      <a:pPr algn="ctr" fontAlgn="ctr"/>
                      <a:r>
                        <a:rPr lang="en-US" sz="1200" u="none" strike="noStrike" dirty="0">
                          <a:effectLst/>
                          <a:latin typeface="+mn-lt"/>
                        </a:rPr>
                        <a:t>SOSCCR</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0x480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SOSCCR register controls the sub-clock oscillator</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8.2.9 SOSCCR : Sub-Clock Oscillator Control Register</a:t>
                      </a:r>
                      <a:br>
                        <a:rPr lang="en-US"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4872201"/>
                  </a:ext>
                </a:extLst>
              </a:tr>
              <a:tr h="457200">
                <a:tc>
                  <a:txBody>
                    <a:bodyPr/>
                    <a:lstStyle/>
                    <a:p>
                      <a:pPr algn="ctr" fontAlgn="ctr"/>
                      <a:r>
                        <a:rPr lang="en-US" sz="1200" u="none" strike="noStrike" dirty="0">
                          <a:effectLst/>
                          <a:latin typeface="+mn-lt"/>
                        </a:rPr>
                        <a:t>LOCOCR</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0x490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LOCOCR register controls the LOCO clock</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8.2.10 LOCOCR : Low-Speed On-Chip Oscillator Control Register</a:t>
                      </a:r>
                      <a:br>
                        <a:rPr lang="en-US"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5034787"/>
                  </a:ext>
                </a:extLst>
              </a:tr>
              <a:tr h="457200">
                <a:tc>
                  <a:txBody>
                    <a:bodyPr/>
                    <a:lstStyle/>
                    <a:p>
                      <a:pPr algn="ctr" fontAlgn="ctr"/>
                      <a:r>
                        <a:rPr lang="en-US" sz="1200" u="none" strike="noStrike" dirty="0">
                          <a:effectLst/>
                          <a:latin typeface="+mn-lt"/>
                        </a:rPr>
                        <a:t>HOCOCR</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0x036</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HOCOCR register controls the HOCO clock</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8.2.11 HOCOCR : High-Speed On-Chip Oscillator Control Register</a:t>
                      </a:r>
                      <a:br>
                        <a:rPr lang="en-US"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796807"/>
                  </a:ext>
                </a:extLst>
              </a:tr>
              <a:tr h="457200">
                <a:tc>
                  <a:txBody>
                    <a:bodyPr/>
                    <a:lstStyle/>
                    <a:p>
                      <a:pPr algn="ctr" fontAlgn="ctr"/>
                      <a:r>
                        <a:rPr lang="en-US" sz="1200" u="none" strike="noStrike" dirty="0">
                          <a:effectLst/>
                          <a:latin typeface="+mn-lt"/>
                        </a:rPr>
                        <a:t>MOCOCR</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0x038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MOCOCR register controls the MOCO clock</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8.2.12 MOCOCR : Middle-Speed On-Chip Oscillator Control Register </a:t>
                      </a: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0928973"/>
                  </a:ext>
                </a:extLst>
              </a:tr>
              <a:tr h="457200">
                <a:tc>
                  <a:txBody>
                    <a:bodyPr/>
                    <a:lstStyle/>
                    <a:p>
                      <a:pPr algn="ctr" fontAlgn="ctr"/>
                      <a:r>
                        <a:rPr lang="en-US" sz="1200" u="none" strike="noStrike" dirty="0">
                          <a:effectLst/>
                          <a:latin typeface="+mn-lt"/>
                        </a:rPr>
                        <a:t>FLLCR1</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0x039</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FLLCR1 register controls the FLL function of the HOCO.</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it-IT" sz="1200" u="none" strike="noStrike" dirty="0">
                          <a:effectLst/>
                          <a:latin typeface="+mn-lt"/>
                        </a:rPr>
                        <a:t>8.2.13 FLLCR1 : FLL Control Register1</a:t>
                      </a:r>
                      <a:br>
                        <a:rPr lang="it-IT"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it-IT"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2904632"/>
                  </a:ext>
                </a:extLst>
              </a:tr>
              <a:tr h="457200">
                <a:tc>
                  <a:txBody>
                    <a:bodyPr/>
                    <a:lstStyle/>
                    <a:p>
                      <a:pPr algn="ctr" fontAlgn="ctr"/>
                      <a:r>
                        <a:rPr lang="en-US" sz="1200" u="none" strike="noStrike" dirty="0">
                          <a:effectLst/>
                          <a:latin typeface="+mn-lt"/>
                        </a:rPr>
                        <a:t>FLLCR2</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0x03A</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16</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FLLCR2 register controls the FLL function of the HOCO</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it-IT" sz="1200" u="none" strike="noStrike" dirty="0">
                          <a:effectLst/>
                          <a:latin typeface="+mn-lt"/>
                        </a:rPr>
                        <a:t>8.2.14 FLLCR2 : FLL Control Register2</a:t>
                      </a:r>
                      <a:br>
                        <a:rPr lang="it-IT"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it-IT"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8806307"/>
                  </a:ext>
                </a:extLst>
              </a:tr>
              <a:tr h="457200">
                <a:tc>
                  <a:txBody>
                    <a:bodyPr/>
                    <a:lstStyle/>
                    <a:p>
                      <a:pPr algn="ctr" fontAlgn="ctr"/>
                      <a:r>
                        <a:rPr lang="en-US" sz="1200" u="none" strike="noStrike" dirty="0">
                          <a:effectLst/>
                          <a:latin typeface="+mn-lt"/>
                        </a:rPr>
                        <a:t>OSCSF</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0x03C</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The OSCSF register contains flags to indicate the operating status of the counters in the oscillation stabilization wait circuits for the individual oscillators.</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mn-lt"/>
                        </a:rPr>
                        <a:t>8.2.15 OSCSF : Oscillation Stabilization Flag Register</a:t>
                      </a:r>
                      <a:br>
                        <a:rPr lang="en-US"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8676756"/>
                  </a:ext>
                </a:extLst>
              </a:tr>
              <a:tr h="457200">
                <a:tc>
                  <a:txBody>
                    <a:bodyPr/>
                    <a:lstStyle/>
                    <a:p>
                      <a:pPr algn="ctr" fontAlgn="b"/>
                      <a:r>
                        <a:rPr lang="en-US" sz="1200" u="none" strike="noStrike" dirty="0">
                          <a:effectLst/>
                          <a:latin typeface="+mn-lt"/>
                        </a:rPr>
                        <a:t>OSTDCR</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u="none" strike="noStrike" dirty="0">
                          <a:effectLst/>
                          <a:latin typeface="+mn-lt"/>
                        </a:rPr>
                        <a:t>0x4001_E000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u="none" strike="noStrike" dirty="0">
                          <a:effectLst/>
                          <a:latin typeface="+mn-lt"/>
                        </a:rPr>
                        <a:t>0x040</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u="none" strike="noStrike" dirty="0">
                          <a:effectLst/>
                          <a:latin typeface="+mn-lt"/>
                        </a:rPr>
                        <a:t>8</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mn-lt"/>
                        </a:rPr>
                        <a:t>The OSTDCR register controls the oscillation stop detection function</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mn-lt"/>
                        </a:rPr>
                        <a:t>8.2.16 OSTDCR : Oscillation Stop Detection Control Register</a:t>
                      </a:r>
                      <a:br>
                        <a:rPr lang="en-US" sz="1200" u="none" strike="noStrike" dirty="0">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5007" marR="5007" marT="50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5555766"/>
                  </a:ext>
                </a:extLst>
              </a:tr>
            </a:tbl>
          </a:graphicData>
        </a:graphic>
      </p:graphicFrame>
    </p:spTree>
    <p:extLst>
      <p:ext uri="{BB962C8B-B14F-4D97-AF65-F5344CB8AC3E}">
        <p14:creationId xmlns:p14="http://schemas.microsoft.com/office/powerpoint/2010/main" val="407242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3712" y="609600"/>
            <a:ext cx="11244575" cy="443198"/>
          </a:xfrm>
        </p:spPr>
        <p:txBody>
          <a:bodyPr/>
          <a:lstStyle/>
          <a:p>
            <a:r>
              <a:rPr lang="en-US" cap="all" dirty="0"/>
              <a:t>Register Descriptions</a:t>
            </a:r>
            <a:endParaRPr lang="en-US" sz="2000" cap="all" dirty="0"/>
          </a:p>
        </p:txBody>
      </p:sp>
      <p:graphicFrame>
        <p:nvGraphicFramePr>
          <p:cNvPr id="4" name="Table 3">
            <a:extLst>
              <a:ext uri="{FF2B5EF4-FFF2-40B4-BE49-F238E27FC236}">
                <a16:creationId xmlns:a16="http://schemas.microsoft.com/office/drawing/2014/main" id="{7B28C437-BF0D-469A-9B87-3F999313475E}"/>
              </a:ext>
            </a:extLst>
          </p:cNvPr>
          <p:cNvGraphicFramePr>
            <a:graphicFrameLocks noGrp="1"/>
          </p:cNvGraphicFramePr>
          <p:nvPr>
            <p:extLst>
              <p:ext uri="{D42A27DB-BD31-4B8C-83A1-F6EECF244321}">
                <p14:modId xmlns:p14="http://schemas.microsoft.com/office/powerpoint/2010/main" val="3289112350"/>
              </p:ext>
            </p:extLst>
          </p:nvPr>
        </p:nvGraphicFramePr>
        <p:xfrm>
          <a:off x="473712" y="1270541"/>
          <a:ext cx="11444936" cy="4977859"/>
        </p:xfrm>
        <a:graphic>
          <a:graphicData uri="http://schemas.openxmlformats.org/drawingml/2006/table">
            <a:tbl>
              <a:tblPr/>
              <a:tblGrid>
                <a:gridCol w="1046858">
                  <a:extLst>
                    <a:ext uri="{9D8B030D-6E8A-4147-A177-3AD203B41FA5}">
                      <a16:colId xmlns:a16="http://schemas.microsoft.com/office/drawing/2014/main" val="3834476576"/>
                    </a:ext>
                  </a:extLst>
                </a:gridCol>
                <a:gridCol w="1037334">
                  <a:extLst>
                    <a:ext uri="{9D8B030D-6E8A-4147-A177-3AD203B41FA5}">
                      <a16:colId xmlns:a16="http://schemas.microsoft.com/office/drawing/2014/main" val="2981222674"/>
                    </a:ext>
                  </a:extLst>
                </a:gridCol>
                <a:gridCol w="632521">
                  <a:extLst>
                    <a:ext uri="{9D8B030D-6E8A-4147-A177-3AD203B41FA5}">
                      <a16:colId xmlns:a16="http://schemas.microsoft.com/office/drawing/2014/main" val="2612869434"/>
                    </a:ext>
                  </a:extLst>
                </a:gridCol>
                <a:gridCol w="624584">
                  <a:extLst>
                    <a:ext uri="{9D8B030D-6E8A-4147-A177-3AD203B41FA5}">
                      <a16:colId xmlns:a16="http://schemas.microsoft.com/office/drawing/2014/main" val="3278985959"/>
                    </a:ext>
                  </a:extLst>
                </a:gridCol>
                <a:gridCol w="3433562">
                  <a:extLst>
                    <a:ext uri="{9D8B030D-6E8A-4147-A177-3AD203B41FA5}">
                      <a16:colId xmlns:a16="http://schemas.microsoft.com/office/drawing/2014/main" val="1147760416"/>
                    </a:ext>
                  </a:extLst>
                </a:gridCol>
                <a:gridCol w="4670077">
                  <a:extLst>
                    <a:ext uri="{9D8B030D-6E8A-4147-A177-3AD203B41FA5}">
                      <a16:colId xmlns:a16="http://schemas.microsoft.com/office/drawing/2014/main" val="1073240249"/>
                    </a:ext>
                  </a:extLst>
                </a:gridCol>
              </a:tblGrid>
              <a:tr h="402336">
                <a:tc>
                  <a:txBody>
                    <a:bodyPr/>
                    <a:lstStyle/>
                    <a:p>
                      <a:pPr algn="ctr" fontAlgn="ctr"/>
                      <a:r>
                        <a:rPr lang="en-US" sz="1200" b="1" i="0" u="none" strike="noStrike" dirty="0">
                          <a:solidFill>
                            <a:srgbClr val="000000"/>
                          </a:solidFill>
                          <a:effectLst/>
                          <a:latin typeface="+mn-lt"/>
                        </a:rPr>
                        <a:t>Register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Base address</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Offset</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address</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Number</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of bit</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Description</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Refer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84305597"/>
                  </a:ext>
                </a:extLst>
              </a:tr>
              <a:tr h="402336">
                <a:tc>
                  <a:txBody>
                    <a:bodyPr/>
                    <a:lstStyle/>
                    <a:p>
                      <a:pPr algn="ctr" fontAlgn="ctr"/>
                      <a:r>
                        <a:rPr lang="en-US" sz="1200" b="0" i="0" u="none" strike="noStrike" dirty="0">
                          <a:solidFill>
                            <a:srgbClr val="000000"/>
                          </a:solidFill>
                          <a:effectLst/>
                          <a:latin typeface="+mn-lt"/>
                        </a:rPr>
                        <a:t>OSTDSR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0x041</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The OSTDSR register indicates the stop detection status of the main clock oscillator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8.2.17 OSTDSR : Oscillation Stop Detection Status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855722"/>
                  </a:ext>
                </a:extLst>
              </a:tr>
              <a:tr h="402336">
                <a:tc>
                  <a:txBody>
                    <a:bodyPr/>
                    <a:lstStyle/>
                    <a:p>
                      <a:pPr algn="ctr" fontAlgn="ctr"/>
                      <a:r>
                        <a:rPr lang="en-US" sz="1200" b="0" i="0" u="none" strike="noStrike" dirty="0">
                          <a:solidFill>
                            <a:srgbClr val="000000"/>
                          </a:solidFill>
                          <a:effectLst/>
                          <a:latin typeface="+mn-lt"/>
                        </a:rPr>
                        <a:t>MOSCWTCR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0x0A2</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Set the main clock oscillation stabilization time to a period longer than or equal to the stabilization time recommended by the oscillator manufacturer.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8.2.18 MOSCWTCR : Main Clock Oscillator Wait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467840"/>
                  </a:ext>
                </a:extLst>
              </a:tr>
              <a:tr h="402336">
                <a:tc>
                  <a:txBody>
                    <a:bodyPr/>
                    <a:lstStyle/>
                    <a:p>
                      <a:pPr algn="ctr" fontAlgn="ctr"/>
                      <a:r>
                        <a:rPr lang="en-US" sz="1200" b="0" i="0" u="none" strike="noStrike" dirty="0">
                          <a:solidFill>
                            <a:srgbClr val="000000"/>
                          </a:solidFill>
                          <a:effectLst/>
                          <a:latin typeface="+mn-lt"/>
                        </a:rPr>
                        <a:t>MOMCR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0x413</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Mode controll for main clock oscillation</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8.2.19 MOMCR : Main Clock Oscillator Mode Oscillation Control Register </a:t>
                      </a: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51194"/>
                  </a:ext>
                </a:extLst>
              </a:tr>
              <a:tr h="402336">
                <a:tc>
                  <a:txBody>
                    <a:bodyPr/>
                    <a:lstStyle/>
                    <a:p>
                      <a:pPr algn="ctr" fontAlgn="ctr"/>
                      <a:r>
                        <a:rPr lang="en-US" sz="1200" b="0" i="0" u="none" strike="noStrike" dirty="0">
                          <a:solidFill>
                            <a:srgbClr val="000000"/>
                          </a:solidFill>
                          <a:effectLst/>
                          <a:latin typeface="+mn-lt"/>
                        </a:rPr>
                        <a:t>SOMCR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0x481</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Mode controll for sub-clock oscillation</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8.2.20 SOMCR : Sub-Clock Oscillator Mode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251612"/>
                  </a:ext>
                </a:extLst>
              </a:tr>
              <a:tr h="402336">
                <a:tc>
                  <a:txBody>
                    <a:bodyPr/>
                    <a:lstStyle/>
                    <a:p>
                      <a:pPr algn="ctr" fontAlgn="ctr"/>
                      <a:r>
                        <a:rPr lang="en-US" sz="1200" b="0" i="0" u="none" strike="noStrike" dirty="0">
                          <a:solidFill>
                            <a:srgbClr val="000000"/>
                          </a:solidFill>
                          <a:effectLst/>
                          <a:latin typeface="+mn-lt"/>
                        </a:rPr>
                        <a:t>CKOCR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0x03E</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Clock out controll register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8.2.21 CKOCR : Clock Out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272299"/>
                  </a:ext>
                </a:extLst>
              </a:tr>
              <a:tr h="402336">
                <a:tc>
                  <a:txBody>
                    <a:bodyPr/>
                    <a:lstStyle/>
                    <a:p>
                      <a:pPr algn="ctr" fontAlgn="ctr"/>
                      <a:r>
                        <a:rPr lang="en-US" sz="1200" b="0" i="0" u="none" strike="noStrike" dirty="0">
                          <a:solidFill>
                            <a:srgbClr val="000000"/>
                          </a:solidFill>
                          <a:effectLst/>
                          <a:latin typeface="+mn-lt"/>
                        </a:rPr>
                        <a:t>LOCOUTCR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0x492</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The LOCOUTCR register is added to the original LOCO trimming data.</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8.2.22 LOCOUTCR : LOCO User Trimming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114150"/>
                  </a:ext>
                </a:extLst>
              </a:tr>
              <a:tr h="402336">
                <a:tc>
                  <a:txBody>
                    <a:bodyPr/>
                    <a:lstStyle/>
                    <a:p>
                      <a:pPr algn="ctr" fontAlgn="ctr"/>
                      <a:r>
                        <a:rPr lang="en-US" sz="1200" b="0" i="0" u="none" strike="noStrike" dirty="0">
                          <a:solidFill>
                            <a:srgbClr val="000000"/>
                          </a:solidFill>
                          <a:effectLst/>
                          <a:latin typeface="+mn-lt"/>
                        </a:rPr>
                        <a:t>MOCOUTCR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0x061</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The MOCOUTCR register is added to the original MOCO trimming data.</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8.2.23 MOCOUTCR : MOCO User Trimming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440427"/>
                  </a:ext>
                </a:extLst>
              </a:tr>
              <a:tr h="402336">
                <a:tc>
                  <a:txBody>
                    <a:bodyPr/>
                    <a:lstStyle/>
                    <a:p>
                      <a:pPr algn="ctr" fontAlgn="ctr"/>
                      <a:r>
                        <a:rPr lang="en-US" sz="1200" b="0" i="0" u="none" strike="noStrike" dirty="0">
                          <a:solidFill>
                            <a:srgbClr val="000000"/>
                          </a:solidFill>
                          <a:effectLst/>
                          <a:latin typeface="+mn-lt"/>
                        </a:rPr>
                        <a:t>HOCOUTCR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0x062</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The HOCOUTCR register is added to the original HOCO trimming data.</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8.2.24 HOCOUTCR : HOCO User Trimming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020622"/>
                  </a:ext>
                </a:extLst>
              </a:tr>
              <a:tr h="402336">
                <a:tc>
                  <a:txBody>
                    <a:bodyPr/>
                    <a:lstStyle/>
                    <a:p>
                      <a:pPr algn="ctr" fontAlgn="ctr"/>
                      <a:r>
                        <a:rPr lang="en-US" sz="1200" b="0" i="0" u="none" strike="noStrike" dirty="0">
                          <a:solidFill>
                            <a:srgbClr val="000000"/>
                          </a:solidFill>
                          <a:effectLst/>
                          <a:latin typeface="+mn-lt"/>
                        </a:rPr>
                        <a:t>USBCKDIVCR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0x06C</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The USBCKDIVCR register controls the USB clock.</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8.2.25 USBCKDIVCR : USB Clock Division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381129"/>
                  </a:ext>
                </a:extLst>
              </a:tr>
              <a:tr h="402336">
                <a:tc>
                  <a:txBody>
                    <a:bodyPr/>
                    <a:lstStyle/>
                    <a:p>
                      <a:pPr algn="ctr" fontAlgn="ctr"/>
                      <a:r>
                        <a:rPr lang="en-US" sz="1200" b="0" i="0" u="none" strike="noStrike" dirty="0">
                          <a:solidFill>
                            <a:srgbClr val="000000"/>
                          </a:solidFill>
                          <a:effectLst/>
                          <a:latin typeface="+mn-lt"/>
                        </a:rPr>
                        <a:t>USBCKCR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0x074</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The USBCKCR register controls the USB clock</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8.2.26 USBCKCR : USB Clock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537731"/>
                  </a:ext>
                </a:extLst>
              </a:tr>
              <a:tr h="402336">
                <a:tc>
                  <a:txBody>
                    <a:bodyPr/>
                    <a:lstStyle/>
                    <a:p>
                      <a:pPr algn="ctr" fontAlgn="ctr"/>
                      <a:r>
                        <a:rPr lang="en-US" sz="1200" b="0" i="0" u="none" strike="noStrike" dirty="0">
                          <a:solidFill>
                            <a:srgbClr val="000000"/>
                          </a:solidFill>
                          <a:effectLst/>
                          <a:latin typeface="+mn-lt"/>
                        </a:rPr>
                        <a:t>TRCKCR</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0x4001_E000</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0x03F</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8</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Trace Clock Control Register controls switching the trace clock.</a:t>
                      </a: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8.2.27 TRCKCR : Trace Clock Control Register</a:t>
                      </a:r>
                      <a:br>
                        <a:rPr lang="en-US" sz="1200" b="0" i="0" u="none" strike="noStrike" dirty="0">
                          <a:solidFill>
                            <a:srgbClr val="000000"/>
                          </a:solidFill>
                          <a:effectLst/>
                          <a:latin typeface="+mn-lt"/>
                        </a:rPr>
                      </a:br>
                      <a:r>
                        <a:rPr lang="en-US" sz="1200" b="0" i="0" u="none" strike="noStrike" dirty="0">
                          <a:solidFill>
                            <a:srgbClr val="000000"/>
                          </a:solidFill>
                          <a:effectLst/>
                          <a:latin typeface="+mn-lt"/>
                          <a:hlinkClick r:id="rId2"/>
                        </a:rPr>
                        <a:t>(RA4M3 Group - User’s Manual: Hardware)</a:t>
                      </a:r>
                      <a:endParaRPr lang="en-US" sz="1200" b="0" i="0" u="none" strike="noStrike" dirty="0">
                        <a:solidFill>
                          <a:srgbClr val="000000"/>
                        </a:solidFill>
                        <a:effectLst/>
                        <a:latin typeface="+mn-lt"/>
                      </a:endParaRPr>
                    </a:p>
                  </a:txBody>
                  <a:tcPr marL="3523" marR="3523" marT="3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013682"/>
                  </a:ext>
                </a:extLst>
              </a:tr>
            </a:tbl>
          </a:graphicData>
        </a:graphic>
      </p:graphicFrame>
    </p:spTree>
    <p:extLst>
      <p:ext uri="{BB962C8B-B14F-4D97-AF65-F5344CB8AC3E}">
        <p14:creationId xmlns:p14="http://schemas.microsoft.com/office/powerpoint/2010/main" val="5722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fsp Interface</a:t>
            </a:r>
            <a:br>
              <a:rPr lang="en-US" cap="all" dirty="0"/>
            </a:br>
            <a:r>
              <a:rPr lang="en-US" sz="2000" cap="all" dirty="0"/>
              <a:t>Typedef/Enumeration Type Documentation</a:t>
            </a:r>
          </a:p>
        </p:txBody>
      </p:sp>
      <p:sp>
        <p:nvSpPr>
          <p:cNvPr id="8" name="コンテンツ プレースホルダー 4">
            <a:extLst>
              <a:ext uri="{FF2B5EF4-FFF2-40B4-BE49-F238E27FC236}">
                <a16:creationId xmlns:a16="http://schemas.microsoft.com/office/drawing/2014/main" id="{FAB722B2-0D21-41DE-BD79-4FB51DAF955F}"/>
              </a:ext>
            </a:extLst>
          </p:cNvPr>
          <p:cNvSpPr txBox="1">
            <a:spLocks/>
          </p:cNvSpPr>
          <p:nvPr/>
        </p:nvSpPr>
        <p:spPr>
          <a:xfrm>
            <a:off x="464801" y="1236914"/>
            <a:ext cx="8439511" cy="1462452"/>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Use as config parameter/return value of CGC API.</a:t>
            </a:r>
          </a:p>
          <a:p>
            <a:r>
              <a:rPr lang="en-US" altLang="ja-JP" dirty="0"/>
              <a:t>Refer to </a:t>
            </a:r>
            <a:r>
              <a:rPr lang="en-US" dirty="0">
                <a:hlinkClick r:id="rId2"/>
              </a:rPr>
              <a:t>RA Flexible Software Package Documentation: CGC Interface (renesas.github.io)</a:t>
            </a:r>
            <a:r>
              <a:rPr lang="en-US" dirty="0"/>
              <a:t>:</a:t>
            </a:r>
          </a:p>
          <a:p>
            <a:pPr marL="285750" indent="-285750">
              <a:buFont typeface="Arial" panose="020B0604020202020204" pitchFamily="34" charset="0"/>
              <a:buChar char="•"/>
            </a:pPr>
            <a:r>
              <a:rPr lang="en-US" dirty="0"/>
              <a:t>CGC Interface → Typedef Documentation</a:t>
            </a:r>
          </a:p>
          <a:p>
            <a:pPr marL="285750" indent="-285750">
              <a:buFont typeface="Arial" panose="020B0604020202020204" pitchFamily="34" charset="0"/>
              <a:buChar char="•"/>
            </a:pPr>
            <a:r>
              <a:rPr lang="en-US" dirty="0"/>
              <a:t>CGC Interface → Enumeration Type Documentation</a:t>
            </a:r>
          </a:p>
        </p:txBody>
      </p:sp>
      <p:pic>
        <p:nvPicPr>
          <p:cNvPr id="4" name="Picture 3">
            <a:extLst>
              <a:ext uri="{FF2B5EF4-FFF2-40B4-BE49-F238E27FC236}">
                <a16:creationId xmlns:a16="http://schemas.microsoft.com/office/drawing/2014/main" id="{B451AB79-41E4-4357-AECB-EE1573CFDA42}"/>
              </a:ext>
            </a:extLst>
          </p:cNvPr>
          <p:cNvPicPr>
            <a:picLocks noChangeAspect="1"/>
          </p:cNvPicPr>
          <p:nvPr/>
        </p:nvPicPr>
        <p:blipFill>
          <a:blip r:embed="rId3"/>
          <a:stretch>
            <a:fillRect/>
          </a:stretch>
        </p:blipFill>
        <p:spPr>
          <a:xfrm>
            <a:off x="2277088" y="2734344"/>
            <a:ext cx="7620000" cy="3144290"/>
          </a:xfrm>
          <a:prstGeom prst="rect">
            <a:avLst/>
          </a:prstGeom>
        </p:spPr>
      </p:pic>
      <p:sp>
        <p:nvSpPr>
          <p:cNvPr id="7" name="TextBox 6">
            <a:extLst>
              <a:ext uri="{FF2B5EF4-FFF2-40B4-BE49-F238E27FC236}">
                <a16:creationId xmlns:a16="http://schemas.microsoft.com/office/drawing/2014/main" id="{C1F554F8-660B-48C6-AAD7-106F767B38B3}"/>
              </a:ext>
            </a:extLst>
          </p:cNvPr>
          <p:cNvSpPr txBox="1"/>
          <p:nvPr/>
        </p:nvSpPr>
        <p:spPr>
          <a:xfrm>
            <a:off x="473713" y="5916102"/>
            <a:ext cx="11244574" cy="338554"/>
          </a:xfrm>
          <a:prstGeom prst="rect">
            <a:avLst/>
          </a:prstGeom>
          <a:noFill/>
        </p:spPr>
        <p:txBody>
          <a:bodyPr wrap="square">
            <a:spAutoFit/>
          </a:bodyPr>
          <a:lstStyle/>
          <a:p>
            <a:pPr algn="ctr"/>
            <a:r>
              <a:rPr lang="en-US" sz="1600" i="1" dirty="0"/>
              <a:t>Information about cgc_clock_t </a:t>
            </a:r>
            <a:r>
              <a:rPr lang="en-US" sz="1600" i="1" dirty="0" err="1"/>
              <a:t>enum</a:t>
            </a:r>
            <a:r>
              <a:rPr lang="en-US" sz="1600" i="1" dirty="0"/>
              <a:t> from RA FSP Documentation </a:t>
            </a:r>
          </a:p>
        </p:txBody>
      </p:sp>
    </p:spTree>
    <p:extLst>
      <p:ext uri="{BB962C8B-B14F-4D97-AF65-F5344CB8AC3E}">
        <p14:creationId xmlns:p14="http://schemas.microsoft.com/office/powerpoint/2010/main" val="336707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2899768"/>
          </a:xfrm>
        </p:spPr>
        <p:txBody>
          <a:bodyPr/>
          <a:lstStyle/>
          <a:p>
            <a:r>
              <a:rPr lang="en-US" b="1" cap="all" dirty="0"/>
              <a:t>overview</a:t>
            </a:r>
            <a:r>
              <a:rPr lang="en-US" dirty="0"/>
              <a:t>	</a:t>
            </a:r>
            <a:r>
              <a:rPr lang="en-US" b="1" dirty="0"/>
              <a:t>Page 03</a:t>
            </a:r>
          </a:p>
          <a:p>
            <a:r>
              <a:rPr lang="en-US" sz="1600" b="1" cap="all" dirty="0"/>
              <a:t>Module Configuration</a:t>
            </a:r>
            <a:r>
              <a:rPr lang="en-US" dirty="0"/>
              <a:t>	</a:t>
            </a:r>
            <a:r>
              <a:rPr lang="en-US" b="1" dirty="0"/>
              <a:t>Page 11</a:t>
            </a:r>
            <a:endParaRPr lang="en-US" dirty="0"/>
          </a:p>
          <a:p>
            <a:r>
              <a:rPr lang="en-US" b="1" cap="all" dirty="0"/>
              <a:t>Register Descriptions</a:t>
            </a:r>
            <a:r>
              <a:rPr lang="en-US" dirty="0"/>
              <a:t>	</a:t>
            </a:r>
            <a:r>
              <a:rPr lang="en-US" b="1" dirty="0"/>
              <a:t>Page 15</a:t>
            </a:r>
          </a:p>
          <a:p>
            <a:r>
              <a:rPr lang="en-US" b="1" cap="all" dirty="0"/>
              <a:t>CGC Interface</a:t>
            </a:r>
            <a:r>
              <a:rPr lang="en-US" dirty="0"/>
              <a:t>	</a:t>
            </a:r>
            <a:r>
              <a:rPr lang="en-US" b="1" dirty="0"/>
              <a:t>Page 19</a:t>
            </a:r>
          </a:p>
          <a:p>
            <a:r>
              <a:rPr lang="en-US" b="1" dirty="0"/>
              <a:t>CGC API</a:t>
            </a:r>
            <a:r>
              <a:rPr lang="en-US" dirty="0"/>
              <a:t>	</a:t>
            </a:r>
            <a:r>
              <a:rPr lang="en-US" b="1" dirty="0"/>
              <a:t>Page 21</a:t>
            </a:r>
          </a:p>
          <a:p>
            <a:r>
              <a:rPr lang="en-US" b="1" dirty="0"/>
              <a:t>EXAMPLES</a:t>
            </a:r>
            <a:r>
              <a:rPr lang="en-US" dirty="0"/>
              <a:t>	</a:t>
            </a:r>
            <a:r>
              <a:rPr lang="en-US" b="1" dirty="0"/>
              <a:t>Page 32</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fsp Interface</a:t>
            </a:r>
            <a:br>
              <a:rPr lang="en-US" cap="all" dirty="0"/>
            </a:br>
            <a:r>
              <a:rPr lang="en-US" sz="2000" cap="all" dirty="0"/>
              <a:t>Data Structures</a:t>
            </a:r>
          </a:p>
        </p:txBody>
      </p:sp>
      <p:sp>
        <p:nvSpPr>
          <p:cNvPr id="8" name="コンテンツ プレースホルダー 4">
            <a:extLst>
              <a:ext uri="{FF2B5EF4-FFF2-40B4-BE49-F238E27FC236}">
                <a16:creationId xmlns:a16="http://schemas.microsoft.com/office/drawing/2014/main" id="{FAB722B2-0D21-41DE-BD79-4FB51DAF955F}"/>
              </a:ext>
            </a:extLst>
          </p:cNvPr>
          <p:cNvSpPr txBox="1">
            <a:spLocks/>
          </p:cNvSpPr>
          <p:nvPr/>
        </p:nvSpPr>
        <p:spPr>
          <a:xfrm>
            <a:off x="464801" y="1295739"/>
            <a:ext cx="11244575" cy="1064394"/>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Use to save module data/module config or pass in API as parameters</a:t>
            </a:r>
          </a:p>
          <a:p>
            <a:r>
              <a:rPr lang="en-US" altLang="ja-JP" dirty="0"/>
              <a:t>Refer to </a:t>
            </a:r>
            <a:r>
              <a:rPr lang="en-US" dirty="0">
                <a:hlinkClick r:id="rId2"/>
              </a:rPr>
              <a:t>RA Flexible Software Package Documentation: CGC Interface (renesas.github.io)</a:t>
            </a:r>
            <a:r>
              <a:rPr lang="en-US" dirty="0"/>
              <a:t>:</a:t>
            </a:r>
          </a:p>
          <a:p>
            <a:pPr marL="285750" indent="-285750">
              <a:buFont typeface="Arial" panose="020B0604020202020204" pitchFamily="34" charset="0"/>
              <a:buChar char="•"/>
            </a:pPr>
            <a:r>
              <a:rPr lang="en-US" dirty="0"/>
              <a:t>CGC Interface → Data Structure Documentation</a:t>
            </a:r>
          </a:p>
        </p:txBody>
      </p:sp>
      <p:pic>
        <p:nvPicPr>
          <p:cNvPr id="6" name="Picture 5">
            <a:extLst>
              <a:ext uri="{FF2B5EF4-FFF2-40B4-BE49-F238E27FC236}">
                <a16:creationId xmlns:a16="http://schemas.microsoft.com/office/drawing/2014/main" id="{FA6745DC-07E7-446D-A805-88C4CE6051BA}"/>
              </a:ext>
            </a:extLst>
          </p:cNvPr>
          <p:cNvPicPr>
            <a:picLocks noChangeAspect="1"/>
          </p:cNvPicPr>
          <p:nvPr/>
        </p:nvPicPr>
        <p:blipFill>
          <a:blip r:embed="rId3"/>
          <a:stretch>
            <a:fillRect/>
          </a:stretch>
        </p:blipFill>
        <p:spPr>
          <a:xfrm>
            <a:off x="1538114" y="2370126"/>
            <a:ext cx="9097947" cy="3354867"/>
          </a:xfrm>
          <a:prstGeom prst="rect">
            <a:avLst/>
          </a:prstGeom>
        </p:spPr>
      </p:pic>
      <p:sp>
        <p:nvSpPr>
          <p:cNvPr id="11" name="TextBox 10">
            <a:extLst>
              <a:ext uri="{FF2B5EF4-FFF2-40B4-BE49-F238E27FC236}">
                <a16:creationId xmlns:a16="http://schemas.microsoft.com/office/drawing/2014/main" id="{D0925941-0E8E-4358-B20A-02AEB2B2E31E}"/>
              </a:ext>
            </a:extLst>
          </p:cNvPr>
          <p:cNvSpPr txBox="1"/>
          <p:nvPr/>
        </p:nvSpPr>
        <p:spPr>
          <a:xfrm>
            <a:off x="473713" y="5791200"/>
            <a:ext cx="11244574" cy="338554"/>
          </a:xfrm>
          <a:prstGeom prst="rect">
            <a:avLst/>
          </a:prstGeom>
          <a:noFill/>
        </p:spPr>
        <p:txBody>
          <a:bodyPr wrap="square">
            <a:spAutoFit/>
          </a:bodyPr>
          <a:lstStyle/>
          <a:p>
            <a:pPr algn="ctr"/>
            <a:r>
              <a:rPr lang="en-US" sz="1600" i="1" dirty="0"/>
              <a:t>Information about </a:t>
            </a:r>
            <a:r>
              <a:rPr lang="en-US" sz="1600" i="1" dirty="0" err="1"/>
              <a:t>cgc_pll_cfg_t</a:t>
            </a:r>
            <a:r>
              <a:rPr lang="en-US" sz="1600" i="1" dirty="0"/>
              <a:t> structure from RA FSP Documentation </a:t>
            </a:r>
          </a:p>
        </p:txBody>
      </p:sp>
    </p:spTree>
    <p:extLst>
      <p:ext uri="{BB962C8B-B14F-4D97-AF65-F5344CB8AC3E}">
        <p14:creationId xmlns:p14="http://schemas.microsoft.com/office/powerpoint/2010/main" val="78201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open</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3172054649"/>
              </p:ext>
            </p:extLst>
          </p:nvPr>
        </p:nvGraphicFramePr>
        <p:xfrm>
          <a:off x="381000" y="1371600"/>
          <a:ext cx="9120187" cy="2699385"/>
        </p:xfrm>
        <a:graphic>
          <a:graphicData uri="http://schemas.openxmlformats.org/drawingml/2006/table">
            <a:tbl>
              <a:tblPr/>
              <a:tblGrid>
                <a:gridCol w="9120187">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sng" dirty="0">
                          <a:solidFill>
                            <a:srgbClr val="7D99D0"/>
                          </a:solidFill>
                          <a:effectLst/>
                          <a:hlinkClick r:id="rId2"/>
                        </a:rPr>
                        <a:t>fsp_err_t</a:t>
                      </a:r>
                      <a:r>
                        <a:rPr lang="en-US" sz="1600" b="1" dirty="0">
                          <a:effectLst/>
                        </a:rPr>
                        <a:t>(* cgc_api_t::open) (</a:t>
                      </a:r>
                      <a:r>
                        <a:rPr lang="en-US" sz="1600" b="1" u="none" strike="noStrike" dirty="0">
                          <a:solidFill>
                            <a:srgbClr val="7D99D0"/>
                          </a:solidFill>
                          <a:effectLst/>
                          <a:hlinkClick r:id="rId3"/>
                        </a:rPr>
                        <a:t>cgc_ctrl_t</a:t>
                      </a:r>
                      <a:r>
                        <a:rPr lang="en-US" sz="1600" b="1" dirty="0">
                          <a:effectLst/>
                        </a:rPr>
                        <a:t> *const p_ctrl, </a:t>
                      </a:r>
                      <a:r>
                        <a:rPr lang="en-US" sz="1600" b="1" u="none" strike="noStrike" dirty="0">
                          <a:solidFill>
                            <a:srgbClr val="7D99D0"/>
                          </a:solidFill>
                          <a:effectLst/>
                          <a:hlinkClick r:id="rId4"/>
                        </a:rPr>
                        <a:t>cgc_cfg_t</a:t>
                      </a:r>
                      <a:r>
                        <a:rPr lang="en-US" sz="1600" b="1" dirty="0">
                          <a:effectLst/>
                        </a:rPr>
                        <a:t> const *const p_cfg)</a:t>
                      </a:r>
                    </a:p>
                    <a:p>
                      <a:pPr fontAlgn="b">
                        <a:lnSpc>
                          <a:spcPct val="120000"/>
                        </a:lnSpc>
                        <a:spcAft>
                          <a:spcPts val="800"/>
                        </a:spcAft>
                      </a:pPr>
                      <a:r>
                        <a:rPr lang="en-US" sz="1600" b="0" dirty="0">
                          <a:effectLst/>
                        </a:rPr>
                        <a:t>Initial configuration</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5"/>
                        </a:rPr>
                        <a:t>R_CGC_Open()</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p_cfg</a:t>
                      </a:r>
                      <a:r>
                        <a:rPr lang="en-US" sz="1600" b="0" dirty="0">
                          <a:effectLst/>
                        </a:rPr>
                        <a:t>	Pointer to configuration</a:t>
                      </a:r>
                    </a:p>
                  </a:txBody>
                  <a:tcPr anchor="b">
                    <a:lnL>
                      <a:noFill/>
                    </a:lnL>
                    <a:lnR>
                      <a:noFill/>
                    </a:lnR>
                    <a:lnT>
                      <a:noFill/>
                    </a:lnT>
                    <a:lnB>
                      <a:noFill/>
                    </a:lnB>
                  </a:tcPr>
                </a:tc>
                <a:extLst>
                  <a:ext uri="{0D108BD9-81ED-4DB2-BD59-A6C34878D82A}">
                    <a16:rowId xmlns:a16="http://schemas.microsoft.com/office/drawing/2014/main" val="809920851"/>
                  </a:ext>
                </a:extLst>
              </a:tr>
            </a:tbl>
          </a:graphicData>
        </a:graphic>
      </p:graphicFrame>
    </p:spTree>
    <p:extLst>
      <p:ext uri="{BB962C8B-B14F-4D97-AF65-F5344CB8AC3E}">
        <p14:creationId xmlns:p14="http://schemas.microsoft.com/office/powerpoint/2010/main" val="2304837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clocksCfg</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2862525268"/>
              </p:ext>
            </p:extLst>
          </p:nvPr>
        </p:nvGraphicFramePr>
        <p:xfrm>
          <a:off x="381000" y="1371600"/>
          <a:ext cx="11244575" cy="2699385"/>
        </p:xfrm>
        <a:graphic>
          <a:graphicData uri="http://schemas.openxmlformats.org/drawingml/2006/table">
            <a:tbl>
              <a:tblPr/>
              <a:tblGrid>
                <a:gridCol w="11244575">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none" strike="noStrike" dirty="0">
                          <a:solidFill>
                            <a:srgbClr val="7D99D0"/>
                          </a:solidFill>
                          <a:effectLst/>
                          <a:hlinkClick r:id="rId2"/>
                        </a:rPr>
                        <a:t>fsp_err_t</a:t>
                      </a:r>
                      <a:r>
                        <a:rPr lang="en-US" sz="1600" b="1" dirty="0">
                          <a:effectLst/>
                        </a:rPr>
                        <a:t>(* cgc_api_t::clocksCfg) (</a:t>
                      </a:r>
                      <a:r>
                        <a:rPr lang="en-US" sz="1600" b="1" u="none" strike="noStrike" dirty="0">
                          <a:solidFill>
                            <a:srgbClr val="7D99D0"/>
                          </a:solidFill>
                          <a:effectLst/>
                          <a:hlinkClick r:id="rId3"/>
                        </a:rPr>
                        <a:t>cgc_ctrl_t</a:t>
                      </a:r>
                      <a:r>
                        <a:rPr lang="en-US" sz="1600" b="1" dirty="0">
                          <a:effectLst/>
                        </a:rPr>
                        <a:t> *const p_ctrl, </a:t>
                      </a:r>
                      <a:r>
                        <a:rPr lang="en-US" sz="1600" b="1" u="none" strike="noStrike" dirty="0">
                          <a:solidFill>
                            <a:srgbClr val="7D99D0"/>
                          </a:solidFill>
                          <a:effectLst/>
                          <a:hlinkClick r:id="rId4"/>
                        </a:rPr>
                        <a:t>cgc_clocks_cfg_t</a:t>
                      </a:r>
                      <a:r>
                        <a:rPr lang="en-US" sz="1600" b="1" dirty="0">
                          <a:effectLst/>
                        </a:rPr>
                        <a:t> const *const p_clock_cfg)</a:t>
                      </a:r>
                    </a:p>
                    <a:p>
                      <a:pPr fontAlgn="b">
                        <a:lnSpc>
                          <a:spcPct val="120000"/>
                        </a:lnSpc>
                        <a:spcAft>
                          <a:spcPts val="800"/>
                        </a:spcAft>
                      </a:pPr>
                      <a:r>
                        <a:rPr lang="en-US" sz="1600" b="0" dirty="0">
                          <a:effectLst/>
                        </a:rPr>
                        <a:t>Configure all system clocks.</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5"/>
                        </a:rPr>
                        <a:t>R_CGC_ClocksCfg()</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p_clock_cfg</a:t>
                      </a:r>
                      <a:r>
                        <a:rPr lang="en-US" sz="1600" b="0" dirty="0">
                          <a:effectLst/>
                        </a:rPr>
                        <a:t>	Pointer to desired configuration of system clocks</a:t>
                      </a:r>
                    </a:p>
                  </a:txBody>
                  <a:tcPr anchor="b">
                    <a:lnL>
                      <a:noFill/>
                    </a:lnL>
                    <a:lnR>
                      <a:noFill/>
                    </a:lnR>
                    <a:lnT>
                      <a:noFill/>
                    </a:lnT>
                    <a:lnB>
                      <a:noFill/>
                    </a:lnB>
                  </a:tcPr>
                </a:tc>
                <a:extLst>
                  <a:ext uri="{0D108BD9-81ED-4DB2-BD59-A6C34878D82A}">
                    <a16:rowId xmlns:a16="http://schemas.microsoft.com/office/drawing/2014/main" val="809920851"/>
                  </a:ext>
                </a:extLst>
              </a:tr>
            </a:tbl>
          </a:graphicData>
        </a:graphic>
      </p:graphicFrame>
    </p:spTree>
    <p:extLst>
      <p:ext uri="{BB962C8B-B14F-4D97-AF65-F5344CB8AC3E}">
        <p14:creationId xmlns:p14="http://schemas.microsoft.com/office/powerpoint/2010/main" val="2432417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clockStart</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824058088"/>
              </p:ext>
            </p:extLst>
          </p:nvPr>
        </p:nvGraphicFramePr>
        <p:xfrm>
          <a:off x="381000" y="1371600"/>
          <a:ext cx="11244575" cy="3678809"/>
        </p:xfrm>
        <a:graphic>
          <a:graphicData uri="http://schemas.openxmlformats.org/drawingml/2006/table">
            <a:tbl>
              <a:tblPr/>
              <a:tblGrid>
                <a:gridCol w="11244575">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none" strike="noStrike" dirty="0">
                          <a:solidFill>
                            <a:srgbClr val="7D99D0"/>
                          </a:solidFill>
                          <a:effectLst/>
                          <a:hlinkClick r:id="rId2"/>
                        </a:rPr>
                        <a:t>fsp_err_t</a:t>
                      </a:r>
                      <a:r>
                        <a:rPr lang="en-US" sz="1600" b="1" dirty="0">
                          <a:effectLst/>
                        </a:rPr>
                        <a:t>(* cgc_api_t::clockStart) (</a:t>
                      </a:r>
                      <a:r>
                        <a:rPr lang="en-US" sz="1600" b="1" u="none" strike="noStrike" dirty="0">
                          <a:solidFill>
                            <a:srgbClr val="7D99D0"/>
                          </a:solidFill>
                          <a:effectLst/>
                          <a:hlinkClick r:id="rId3"/>
                        </a:rPr>
                        <a:t>cgc_ctrl_t</a:t>
                      </a:r>
                      <a:r>
                        <a:rPr lang="en-US" sz="1600" b="1" dirty="0">
                          <a:effectLst/>
                        </a:rPr>
                        <a:t> *const p_ctrl, </a:t>
                      </a:r>
                      <a:r>
                        <a:rPr lang="en-US" sz="1600" b="1" u="none" strike="noStrike" dirty="0">
                          <a:solidFill>
                            <a:srgbClr val="7D99D0"/>
                          </a:solidFill>
                          <a:effectLst/>
                          <a:hlinkClick r:id="rId4"/>
                        </a:rPr>
                        <a:t>cgc_clock_t</a:t>
                      </a:r>
                      <a:r>
                        <a:rPr lang="en-US" sz="1600" b="1" dirty="0">
                          <a:effectLst/>
                        </a:rPr>
                        <a:t> clock_source, </a:t>
                      </a:r>
                      <a:r>
                        <a:rPr lang="en-US" sz="1600" b="1" u="none" strike="noStrike" dirty="0">
                          <a:solidFill>
                            <a:srgbClr val="7D99D0"/>
                          </a:solidFill>
                          <a:effectLst/>
                          <a:hlinkClick r:id="rId5"/>
                        </a:rPr>
                        <a:t>cgc_pll_cfg_t</a:t>
                      </a:r>
                      <a:r>
                        <a:rPr lang="en-US" sz="1600" b="1" dirty="0">
                          <a:effectLst/>
                        </a:rPr>
                        <a:t> const *const p_pll_cfg)</a:t>
                      </a:r>
                    </a:p>
                    <a:p>
                      <a:pPr fontAlgn="b">
                        <a:lnSpc>
                          <a:spcPct val="120000"/>
                        </a:lnSpc>
                        <a:spcAft>
                          <a:spcPts val="800"/>
                        </a:spcAft>
                      </a:pPr>
                      <a:r>
                        <a:rPr lang="en-US" sz="1600" b="0" dirty="0">
                          <a:effectLst/>
                        </a:rPr>
                        <a:t>Start a clock.</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6"/>
                        </a:rPr>
                        <a:t>R_CGC_ClockStart()</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clock_source</a:t>
                      </a:r>
                      <a:r>
                        <a:rPr lang="en-US" sz="1600" b="0" dirty="0">
                          <a:effectLst/>
                        </a:rPr>
                        <a:t>	Clock source to start</a:t>
                      </a:r>
                    </a:p>
                    <a:p>
                      <a:pPr fontAlgn="b">
                        <a:lnSpc>
                          <a:spcPct val="120000"/>
                        </a:lnSpc>
                        <a:spcAft>
                          <a:spcPts val="800"/>
                        </a:spcAft>
                      </a:pPr>
                      <a:r>
                        <a:rPr lang="en-US" sz="1600" b="0" dirty="0">
                          <a:effectLst/>
                        </a:rPr>
                        <a:t>[in]	</a:t>
                      </a:r>
                      <a:r>
                        <a:rPr lang="en-US" sz="1600" b="1" dirty="0">
                          <a:effectLst/>
                        </a:rPr>
                        <a:t>p_pll_cfg</a:t>
                      </a:r>
                      <a:r>
                        <a:rPr lang="en-US" sz="1600" b="0" dirty="0">
                          <a:effectLst/>
                        </a:rPr>
                        <a:t>	                Pointer to PLL configuration, can be NULL if clock_source is not CGC_CLOCK_PLL or CGC_CLOCK_PLL2</a:t>
                      </a:r>
                    </a:p>
                  </a:txBody>
                  <a:tcPr anchor="b">
                    <a:lnL>
                      <a:noFill/>
                    </a:lnL>
                    <a:lnR>
                      <a:noFill/>
                    </a:lnR>
                    <a:lnT>
                      <a:noFill/>
                    </a:lnT>
                    <a:lnB>
                      <a:noFill/>
                    </a:lnB>
                  </a:tcPr>
                </a:tc>
                <a:extLst>
                  <a:ext uri="{0D108BD9-81ED-4DB2-BD59-A6C34878D82A}">
                    <a16:rowId xmlns:a16="http://schemas.microsoft.com/office/drawing/2014/main" val="809920851"/>
                  </a:ext>
                </a:extLst>
              </a:tr>
            </a:tbl>
          </a:graphicData>
        </a:graphic>
      </p:graphicFrame>
    </p:spTree>
    <p:extLst>
      <p:ext uri="{BB962C8B-B14F-4D97-AF65-F5344CB8AC3E}">
        <p14:creationId xmlns:p14="http://schemas.microsoft.com/office/powerpoint/2010/main" val="377013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clockStop</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4137784251"/>
              </p:ext>
            </p:extLst>
          </p:nvPr>
        </p:nvGraphicFramePr>
        <p:xfrm>
          <a:off x="381000" y="1371600"/>
          <a:ext cx="11244575" cy="2640457"/>
        </p:xfrm>
        <a:graphic>
          <a:graphicData uri="http://schemas.openxmlformats.org/drawingml/2006/table">
            <a:tbl>
              <a:tblPr/>
              <a:tblGrid>
                <a:gridCol w="11244575">
                  <a:extLst>
                    <a:ext uri="{9D8B030D-6E8A-4147-A177-3AD203B41FA5}">
                      <a16:colId xmlns:a16="http://schemas.microsoft.com/office/drawing/2014/main" val="3188093474"/>
                    </a:ext>
                  </a:extLst>
                </a:gridCol>
              </a:tblGrid>
              <a:tr h="0">
                <a:tc>
                  <a:txBody>
                    <a:bodyPr/>
                    <a:lstStyle/>
                    <a:p>
                      <a:pPr fontAlgn="b"/>
                      <a:r>
                        <a:rPr lang="en-US" sz="1600" b="1" u="none" strike="noStrike" dirty="0">
                          <a:solidFill>
                            <a:srgbClr val="7D99D0"/>
                          </a:solidFill>
                          <a:effectLst/>
                          <a:hlinkClick r:id="rId2"/>
                        </a:rPr>
                        <a:t>fsp_err_t</a:t>
                      </a:r>
                      <a:r>
                        <a:rPr lang="en-US" sz="1600" b="1" dirty="0">
                          <a:effectLst/>
                        </a:rPr>
                        <a:t>(* cgc_api_t::clockStop) (</a:t>
                      </a:r>
                      <a:r>
                        <a:rPr lang="en-US" sz="1600" b="1" u="none" strike="noStrike" dirty="0">
                          <a:solidFill>
                            <a:srgbClr val="7D99D0"/>
                          </a:solidFill>
                          <a:effectLst/>
                          <a:hlinkClick r:id="rId3"/>
                        </a:rPr>
                        <a:t>cgc_ctrl_t</a:t>
                      </a:r>
                      <a:r>
                        <a:rPr lang="en-US" sz="1600" b="1" dirty="0">
                          <a:effectLst/>
                        </a:rPr>
                        <a:t> *const p_ctrl, </a:t>
                      </a:r>
                      <a:r>
                        <a:rPr lang="en-US" sz="1600" b="1" u="none" strike="noStrike" dirty="0">
                          <a:solidFill>
                            <a:srgbClr val="7D99D0"/>
                          </a:solidFill>
                          <a:effectLst/>
                          <a:hlinkClick r:id="rId4"/>
                        </a:rPr>
                        <a:t>cgc_clock_t</a:t>
                      </a:r>
                      <a:r>
                        <a:rPr lang="en-US" sz="1600" b="1" dirty="0">
                          <a:effectLst/>
                        </a:rPr>
                        <a:t> </a:t>
                      </a:r>
                      <a:r>
                        <a:rPr lang="en-US" sz="1600" b="1" dirty="0" err="1">
                          <a:effectLst/>
                        </a:rPr>
                        <a:t>clock_source</a:t>
                      </a:r>
                      <a:r>
                        <a:rPr lang="en-US" sz="1600" b="1" dirty="0">
                          <a:effectLst/>
                        </a:rPr>
                        <a:t>)</a:t>
                      </a:r>
                    </a:p>
                  </a:txBody>
                  <a:tcPr anchor="b">
                    <a:lnL>
                      <a:noFill/>
                    </a:lnL>
                    <a:lnR>
                      <a:noFill/>
                    </a:lnR>
                    <a:lnT>
                      <a:noFill/>
                    </a:lnT>
                    <a:lnB>
                      <a:noFill/>
                    </a:lnB>
                  </a:tcPr>
                </a:tc>
                <a:extLst>
                  <a:ext uri="{0D108BD9-81ED-4DB2-BD59-A6C34878D82A}">
                    <a16:rowId xmlns:a16="http://schemas.microsoft.com/office/drawing/2014/main" val="809920851"/>
                  </a:ext>
                </a:extLst>
              </a:tr>
              <a:tr h="0">
                <a:tc>
                  <a:txBody>
                    <a:bodyPr/>
                    <a:lstStyle/>
                    <a:p>
                      <a:pPr fontAlgn="b">
                        <a:lnSpc>
                          <a:spcPct val="120000"/>
                        </a:lnSpc>
                        <a:spcAft>
                          <a:spcPts val="800"/>
                        </a:spcAft>
                      </a:pPr>
                      <a:r>
                        <a:rPr lang="en-US" sz="1600" b="0" dirty="0">
                          <a:effectLst/>
                        </a:rPr>
                        <a:t>Stop a clock.</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5"/>
                        </a:rPr>
                        <a:t>R_CGC_ClockStop()</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clock_source</a:t>
                      </a:r>
                      <a:r>
                        <a:rPr lang="en-US" sz="1600" b="0" dirty="0">
                          <a:effectLst/>
                        </a:rPr>
                        <a:t>	The clock source to stop</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35228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clockCheck</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3987355273"/>
              </p:ext>
            </p:extLst>
          </p:nvPr>
        </p:nvGraphicFramePr>
        <p:xfrm>
          <a:off x="381000" y="1371600"/>
          <a:ext cx="11244575" cy="2699385"/>
        </p:xfrm>
        <a:graphic>
          <a:graphicData uri="http://schemas.openxmlformats.org/drawingml/2006/table">
            <a:tbl>
              <a:tblPr/>
              <a:tblGrid>
                <a:gridCol w="11244575">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sng" dirty="0">
                          <a:solidFill>
                            <a:srgbClr val="7D99D0"/>
                          </a:solidFill>
                          <a:effectLst/>
                          <a:hlinkClick r:id="rId2"/>
                        </a:rPr>
                        <a:t>fsp_err_t</a:t>
                      </a:r>
                      <a:r>
                        <a:rPr lang="en-US" sz="1600" b="1" dirty="0">
                          <a:effectLst/>
                        </a:rPr>
                        <a:t>(* cgc_api_t::clockCheck) (</a:t>
                      </a:r>
                      <a:r>
                        <a:rPr lang="en-US" sz="1600" b="1" u="none" strike="noStrike" dirty="0">
                          <a:solidFill>
                            <a:srgbClr val="7D99D0"/>
                          </a:solidFill>
                          <a:effectLst/>
                          <a:hlinkClick r:id="rId3"/>
                        </a:rPr>
                        <a:t>cgc_ctrl_t</a:t>
                      </a:r>
                      <a:r>
                        <a:rPr lang="en-US" sz="1600" b="1" dirty="0">
                          <a:effectLst/>
                        </a:rPr>
                        <a:t> *const p_ctrl, </a:t>
                      </a:r>
                      <a:r>
                        <a:rPr lang="en-US" sz="1600" b="1" u="none" strike="noStrike" dirty="0">
                          <a:solidFill>
                            <a:srgbClr val="7D99D0"/>
                          </a:solidFill>
                          <a:effectLst/>
                          <a:hlinkClick r:id="rId4"/>
                        </a:rPr>
                        <a:t>cgc_clock_t</a:t>
                      </a:r>
                      <a:r>
                        <a:rPr lang="en-US" sz="1600" b="1" dirty="0">
                          <a:effectLst/>
                        </a:rPr>
                        <a:t> clock_source)</a:t>
                      </a:r>
                    </a:p>
                    <a:p>
                      <a:pPr fontAlgn="b">
                        <a:lnSpc>
                          <a:spcPct val="120000"/>
                        </a:lnSpc>
                        <a:spcAft>
                          <a:spcPts val="800"/>
                        </a:spcAft>
                      </a:pPr>
                      <a:r>
                        <a:rPr lang="en-US" sz="1600" b="0" dirty="0">
                          <a:effectLst/>
                        </a:rPr>
                        <a:t>Check the stability of the selected clock.</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5"/>
                        </a:rPr>
                        <a:t>R_CGC_ClockCheck()</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clock_source</a:t>
                      </a:r>
                      <a:r>
                        <a:rPr lang="en-US" sz="1600" b="0" dirty="0">
                          <a:effectLst/>
                        </a:rPr>
                        <a:t>	Which clock source to check for stability</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199567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systemClockSet</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2538421868"/>
              </p:ext>
            </p:extLst>
          </p:nvPr>
        </p:nvGraphicFramePr>
        <p:xfrm>
          <a:off x="381000" y="1371600"/>
          <a:ext cx="11582400" cy="3386201"/>
        </p:xfrm>
        <a:graphic>
          <a:graphicData uri="http://schemas.openxmlformats.org/drawingml/2006/table">
            <a:tbl>
              <a:tblPr/>
              <a:tblGrid>
                <a:gridCol w="11582400">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kumimoji="1" lang="en-US" sz="1600" b="1" i="0" u="sng" kern="1200" dirty="0">
                          <a:solidFill>
                            <a:schemeClr val="tx1"/>
                          </a:solidFill>
                          <a:effectLst/>
                          <a:latin typeface="+mn-lt"/>
                          <a:ea typeface="+mn-ea"/>
                          <a:cs typeface="+mn-cs"/>
                          <a:hlinkClick r:id="rId2"/>
                        </a:rPr>
                        <a:t>fsp_err_t</a:t>
                      </a:r>
                      <a:r>
                        <a:rPr kumimoji="1" lang="en-US" sz="1600" b="1" i="0" kern="1200" dirty="0">
                          <a:solidFill>
                            <a:schemeClr val="tx1"/>
                          </a:solidFill>
                          <a:effectLst/>
                          <a:latin typeface="+mn-lt"/>
                          <a:ea typeface="+mn-ea"/>
                          <a:cs typeface="+mn-cs"/>
                        </a:rPr>
                        <a:t>(* cgc_api_t::systemClockSet) (</a:t>
                      </a:r>
                      <a:r>
                        <a:rPr kumimoji="1" lang="en-US" sz="1600" b="1" i="0" u="none" strike="noStrike" kern="1200" dirty="0">
                          <a:solidFill>
                            <a:schemeClr val="tx1"/>
                          </a:solidFill>
                          <a:effectLst/>
                          <a:latin typeface="+mn-lt"/>
                          <a:ea typeface="+mn-ea"/>
                          <a:cs typeface="+mn-cs"/>
                          <a:hlinkClick r:id="rId3"/>
                        </a:rPr>
                        <a:t>cgc_ctrl_t</a:t>
                      </a:r>
                      <a:r>
                        <a:rPr kumimoji="1" lang="en-US" sz="1600" b="1" i="0" kern="1200" dirty="0">
                          <a:solidFill>
                            <a:schemeClr val="tx1"/>
                          </a:solidFill>
                          <a:effectLst/>
                          <a:latin typeface="+mn-lt"/>
                          <a:ea typeface="+mn-ea"/>
                          <a:cs typeface="+mn-cs"/>
                        </a:rPr>
                        <a:t> *const p_ctrl, </a:t>
                      </a:r>
                      <a:r>
                        <a:rPr kumimoji="1" lang="en-US" sz="1600" b="1" i="0" u="none" strike="noStrike" kern="1200" dirty="0">
                          <a:solidFill>
                            <a:schemeClr val="tx1"/>
                          </a:solidFill>
                          <a:effectLst/>
                          <a:latin typeface="+mn-lt"/>
                          <a:ea typeface="+mn-ea"/>
                          <a:cs typeface="+mn-cs"/>
                          <a:hlinkClick r:id="rId4"/>
                        </a:rPr>
                        <a:t>cgc_clock_t</a:t>
                      </a:r>
                      <a:r>
                        <a:rPr kumimoji="1" lang="en-US" sz="1600" b="1" i="0" kern="1200" dirty="0">
                          <a:solidFill>
                            <a:schemeClr val="tx1"/>
                          </a:solidFill>
                          <a:effectLst/>
                          <a:latin typeface="+mn-lt"/>
                          <a:ea typeface="+mn-ea"/>
                          <a:cs typeface="+mn-cs"/>
                        </a:rPr>
                        <a:t> clock_source, </a:t>
                      </a:r>
                      <a:r>
                        <a:rPr kumimoji="1" lang="en-US" sz="1600" b="1" i="0" u="none" strike="noStrike" kern="1200" dirty="0">
                          <a:solidFill>
                            <a:schemeClr val="tx1"/>
                          </a:solidFill>
                          <a:effectLst/>
                          <a:latin typeface="+mn-lt"/>
                          <a:ea typeface="+mn-ea"/>
                          <a:cs typeface="+mn-cs"/>
                          <a:hlinkClick r:id="rId5"/>
                        </a:rPr>
                        <a:t>cgc_divider_cfg_t</a:t>
                      </a:r>
                      <a:r>
                        <a:rPr kumimoji="1" lang="en-US" sz="1600" b="1" i="0" kern="1200" dirty="0">
                          <a:solidFill>
                            <a:schemeClr val="tx1"/>
                          </a:solidFill>
                          <a:effectLst/>
                          <a:latin typeface="+mn-lt"/>
                          <a:ea typeface="+mn-ea"/>
                          <a:cs typeface="+mn-cs"/>
                        </a:rPr>
                        <a:t> const *const p_divider_cfg)</a:t>
                      </a:r>
                    </a:p>
                    <a:p>
                      <a:pPr fontAlgn="b">
                        <a:lnSpc>
                          <a:spcPct val="120000"/>
                        </a:lnSpc>
                        <a:spcAft>
                          <a:spcPts val="800"/>
                        </a:spcAft>
                      </a:pPr>
                      <a:r>
                        <a:rPr lang="en-US" sz="1600" b="0" dirty="0">
                          <a:effectLst/>
                        </a:rPr>
                        <a:t>Set the system clock.</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6"/>
                        </a:rPr>
                        <a:t>R_CGC_SystemClockSet()</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clock_source</a:t>
                      </a:r>
                      <a:r>
                        <a:rPr lang="en-US" sz="1600" b="0" dirty="0">
                          <a:effectLst/>
                        </a:rPr>
                        <a:t>	Clock source to set as system clock</a:t>
                      </a:r>
                    </a:p>
                    <a:p>
                      <a:pPr fontAlgn="b">
                        <a:lnSpc>
                          <a:spcPct val="120000"/>
                        </a:lnSpc>
                        <a:spcAft>
                          <a:spcPts val="800"/>
                        </a:spcAft>
                      </a:pPr>
                      <a:r>
                        <a:rPr lang="en-US" sz="1600" b="0" dirty="0">
                          <a:effectLst/>
                        </a:rPr>
                        <a:t>[in]	</a:t>
                      </a:r>
                      <a:r>
                        <a:rPr lang="en-US" sz="1600" b="1" dirty="0">
                          <a:effectLst/>
                        </a:rPr>
                        <a:t>p_divider_cfg</a:t>
                      </a:r>
                      <a:r>
                        <a:rPr lang="en-US" sz="1600" b="0" dirty="0">
                          <a:effectLst/>
                        </a:rPr>
                        <a:t>	Pointer to the clock divider configuration</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183285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oscStopDetectEnable</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1594532526"/>
              </p:ext>
            </p:extLst>
          </p:nvPr>
        </p:nvGraphicFramePr>
        <p:xfrm>
          <a:off x="381000" y="1371600"/>
          <a:ext cx="11582400" cy="3386201"/>
        </p:xfrm>
        <a:graphic>
          <a:graphicData uri="http://schemas.openxmlformats.org/drawingml/2006/table">
            <a:tbl>
              <a:tblPr/>
              <a:tblGrid>
                <a:gridCol w="11582400">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sng" dirty="0">
                          <a:solidFill>
                            <a:srgbClr val="7D99D0"/>
                          </a:solidFill>
                          <a:effectLst/>
                          <a:hlinkClick r:id="rId2"/>
                        </a:rPr>
                        <a:t>fsp_err_t</a:t>
                      </a:r>
                      <a:r>
                        <a:rPr lang="en-US" sz="1600" b="1" dirty="0">
                          <a:effectLst/>
                        </a:rPr>
                        <a:t>(* cgc_api_t::oscStopDetectEnable) (</a:t>
                      </a:r>
                      <a:r>
                        <a:rPr lang="en-US" sz="1600" b="1" u="none" strike="noStrike" dirty="0">
                          <a:solidFill>
                            <a:srgbClr val="7D99D0"/>
                          </a:solidFill>
                          <a:effectLst/>
                          <a:hlinkClick r:id="rId3"/>
                        </a:rPr>
                        <a:t>cgc_ctrl_t</a:t>
                      </a:r>
                      <a:r>
                        <a:rPr lang="en-US" sz="1600" b="1" dirty="0">
                          <a:effectLst/>
                        </a:rPr>
                        <a:t> *const p_ctrl)</a:t>
                      </a:r>
                    </a:p>
                    <a:p>
                      <a:pPr fontAlgn="b">
                        <a:lnSpc>
                          <a:spcPct val="120000"/>
                        </a:lnSpc>
                        <a:spcAft>
                          <a:spcPts val="800"/>
                        </a:spcAft>
                      </a:pPr>
                      <a:r>
                        <a:rPr lang="en-US" sz="1600" b="0" dirty="0">
                          <a:effectLst/>
                        </a:rPr>
                        <a:t>Enable and optionally register a callback for Main Oscillator stop detection.</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4"/>
                        </a:rPr>
                        <a:t>R_CGC_OscStopDetectEnable()</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p>
                      <a:pPr fontAlgn="b">
                        <a:lnSpc>
                          <a:spcPct val="120000"/>
                        </a:lnSpc>
                        <a:spcAft>
                          <a:spcPts val="800"/>
                        </a:spcAft>
                      </a:pPr>
                      <a:r>
                        <a:rPr lang="en-US" sz="1600" b="0" dirty="0">
                          <a:effectLst/>
                        </a:rPr>
                        <a:t>[in]	</a:t>
                      </a:r>
                      <a:r>
                        <a:rPr lang="en-US" sz="1600" b="1" dirty="0">
                          <a:effectLst/>
                        </a:rPr>
                        <a:t>p_callback</a:t>
                      </a:r>
                      <a:r>
                        <a:rPr lang="en-US" sz="1600" b="0" dirty="0">
                          <a:effectLst/>
                        </a:rPr>
                        <a:t>	Callback function that will be called by the NMI interrupt when an oscillation stop is detected. If the second argument is "false", then this argument can be NULL.</a:t>
                      </a:r>
                    </a:p>
                    <a:p>
                      <a:pPr fontAlgn="b">
                        <a:lnSpc>
                          <a:spcPct val="120000"/>
                        </a:lnSpc>
                        <a:spcAft>
                          <a:spcPts val="800"/>
                        </a:spcAft>
                      </a:pPr>
                      <a:r>
                        <a:rPr lang="en-US" sz="1600" b="0" dirty="0">
                          <a:effectLst/>
                        </a:rPr>
                        <a:t>[in]	</a:t>
                      </a:r>
                      <a:r>
                        <a:rPr lang="en-US" sz="1600" b="1" dirty="0">
                          <a:effectLst/>
                        </a:rPr>
                        <a:t>enable</a:t>
                      </a:r>
                      <a:r>
                        <a:rPr lang="en-US" sz="1600" b="0" dirty="0">
                          <a:effectLst/>
                        </a:rPr>
                        <a:t>	                Enable/disable Oscillation Stop Detection</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254593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oscStopDetectDisable</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1212695855"/>
              </p:ext>
            </p:extLst>
          </p:nvPr>
        </p:nvGraphicFramePr>
        <p:xfrm>
          <a:off x="381000" y="1371600"/>
          <a:ext cx="11582400" cy="2305177"/>
        </p:xfrm>
        <a:graphic>
          <a:graphicData uri="http://schemas.openxmlformats.org/drawingml/2006/table">
            <a:tbl>
              <a:tblPr/>
              <a:tblGrid>
                <a:gridCol w="11582400">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none" strike="noStrike" dirty="0">
                          <a:solidFill>
                            <a:srgbClr val="7D99D0"/>
                          </a:solidFill>
                          <a:effectLst/>
                          <a:hlinkClick r:id="rId2"/>
                        </a:rPr>
                        <a:t>fsp_err_t</a:t>
                      </a:r>
                      <a:r>
                        <a:rPr lang="en-US" sz="1600" b="1" dirty="0">
                          <a:effectLst/>
                        </a:rPr>
                        <a:t>(* cgc_api_t::oscStopDetectDisable) (</a:t>
                      </a:r>
                      <a:r>
                        <a:rPr lang="en-US" sz="1600" b="1" u="none" strike="noStrike" dirty="0">
                          <a:solidFill>
                            <a:srgbClr val="7D99D0"/>
                          </a:solidFill>
                          <a:effectLst/>
                          <a:hlinkClick r:id="rId3"/>
                        </a:rPr>
                        <a:t>cgc_ctrl_t</a:t>
                      </a:r>
                      <a:r>
                        <a:rPr lang="en-US" sz="1600" b="1" dirty="0">
                          <a:effectLst/>
                        </a:rPr>
                        <a:t> *const p_ctrl)</a:t>
                      </a:r>
                    </a:p>
                    <a:p>
                      <a:pPr fontAlgn="b">
                        <a:lnSpc>
                          <a:spcPct val="120000"/>
                        </a:lnSpc>
                        <a:spcAft>
                          <a:spcPts val="800"/>
                        </a:spcAft>
                      </a:pPr>
                      <a:r>
                        <a:rPr lang="en-US" sz="1600" b="0" dirty="0">
                          <a:effectLst/>
                        </a:rPr>
                        <a:t>Disable Main Oscillator stop detection.</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4"/>
                        </a:rPr>
                        <a:t>R_CGC_OscStopDetectDisable()</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2591279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oscStopStatusClear</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2860763915"/>
              </p:ext>
            </p:extLst>
          </p:nvPr>
        </p:nvGraphicFramePr>
        <p:xfrm>
          <a:off x="381000" y="1371600"/>
          <a:ext cx="11582400" cy="2305177"/>
        </p:xfrm>
        <a:graphic>
          <a:graphicData uri="http://schemas.openxmlformats.org/drawingml/2006/table">
            <a:tbl>
              <a:tblPr/>
              <a:tblGrid>
                <a:gridCol w="11582400">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none" strike="noStrike" dirty="0">
                          <a:solidFill>
                            <a:srgbClr val="7D99D0"/>
                          </a:solidFill>
                          <a:effectLst/>
                          <a:hlinkClick r:id="rId2"/>
                        </a:rPr>
                        <a:t>fsp_err_t</a:t>
                      </a:r>
                      <a:r>
                        <a:rPr lang="en-US" sz="1600" b="1" dirty="0">
                          <a:effectLst/>
                        </a:rPr>
                        <a:t>(* cgc_api_t::oscStopStatusClear) (</a:t>
                      </a:r>
                      <a:r>
                        <a:rPr lang="en-US" sz="1600" b="1" u="none" strike="noStrike" dirty="0">
                          <a:solidFill>
                            <a:srgbClr val="7D99D0"/>
                          </a:solidFill>
                          <a:effectLst/>
                          <a:hlinkClick r:id="rId3"/>
                        </a:rPr>
                        <a:t>cgc_ctrl_t</a:t>
                      </a:r>
                      <a:r>
                        <a:rPr lang="en-US" sz="1600" b="1" dirty="0">
                          <a:effectLst/>
                        </a:rPr>
                        <a:t> *const p_ctrl)</a:t>
                      </a:r>
                    </a:p>
                    <a:p>
                      <a:pPr fontAlgn="b">
                        <a:lnSpc>
                          <a:spcPct val="120000"/>
                        </a:lnSpc>
                        <a:spcAft>
                          <a:spcPts val="800"/>
                        </a:spcAft>
                      </a:pPr>
                      <a:r>
                        <a:rPr lang="en-US" sz="1600" b="0" dirty="0">
                          <a:effectLst/>
                        </a:rPr>
                        <a:t>Clear the oscillator stop detection flag.</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4"/>
                        </a:rPr>
                        <a:t>R_CGC_OscStopStatusClear()</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273157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overview</a:t>
            </a:r>
            <a:br>
              <a:rPr lang="en-US" cap="all" dirty="0"/>
            </a:br>
            <a:r>
              <a:rPr lang="en-US" sz="2000" cap="all" dirty="0"/>
              <a:t>what is “cgc”?</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424991"/>
            <a:ext cx="6456211" cy="3838487"/>
          </a:xfrm>
        </p:spPr>
        <p:txBody>
          <a:bodyPr/>
          <a:lstStyle/>
          <a:p>
            <a:r>
              <a:rPr kumimoji="1" lang="en-US" altLang="ja-JP" dirty="0"/>
              <a:t>CGC is driver for the Clock Generation Circuit peripheral on RA MCUs. This module implements the CGC Interface.</a:t>
            </a:r>
          </a:p>
          <a:p>
            <a:r>
              <a:rPr kumimoji="1" lang="en-US" altLang="ja-JP" dirty="0"/>
              <a:t>The CGC module supports runtime modifications of clock settings. Key features include the following:</a:t>
            </a:r>
          </a:p>
          <a:p>
            <a:pPr marL="285750" indent="-285750">
              <a:buFont typeface="Arial" panose="020B0604020202020204" pitchFamily="34" charset="0"/>
              <a:buChar char="•"/>
            </a:pPr>
            <a:r>
              <a:rPr kumimoji="1" lang="en-US" altLang="ja-JP" dirty="0"/>
              <a:t>Supports changing the system clock source.</a:t>
            </a:r>
          </a:p>
          <a:p>
            <a:pPr marL="285750" indent="-285750">
              <a:buFont typeface="Arial" panose="020B0604020202020204" pitchFamily="34" charset="0"/>
              <a:buChar char="•"/>
            </a:pPr>
            <a:r>
              <a:rPr kumimoji="1" lang="en-US" altLang="ja-JP" dirty="0"/>
              <a:t>When the system core clock frequency changes, update some </a:t>
            </a:r>
            <a:r>
              <a:rPr lang="en-US" altLang="ja-JP" dirty="0"/>
              <a:t>new information for: </a:t>
            </a:r>
            <a:r>
              <a:rPr kumimoji="1" lang="en-US" altLang="ja-JP" dirty="0"/>
              <a:t>CMSIS standard global variable, wait states for ROM and RAM, the operating power control mode.</a:t>
            </a:r>
          </a:p>
          <a:p>
            <a:pPr marL="285750" indent="-285750">
              <a:buFont typeface="Arial" panose="020B0604020202020204" pitchFamily="34" charset="0"/>
              <a:buChar char="•"/>
            </a:pPr>
            <a:r>
              <a:rPr kumimoji="1" lang="en-US" altLang="ja-JP" dirty="0"/>
              <a:t>Supports starting or stopping any of the system clock sources.</a:t>
            </a:r>
          </a:p>
          <a:p>
            <a:pPr marL="285750" indent="-285750">
              <a:buFont typeface="Arial" panose="020B0604020202020204" pitchFamily="34" charset="0"/>
              <a:buChar char="•"/>
            </a:pPr>
            <a:r>
              <a:rPr kumimoji="1" lang="en-US" altLang="ja-JP" dirty="0"/>
              <a:t>Supports changing dividers for the internal clocks.</a:t>
            </a:r>
          </a:p>
          <a:p>
            <a:pPr marL="285750" indent="-285750">
              <a:buFont typeface="Arial" panose="020B0604020202020204" pitchFamily="34" charset="0"/>
              <a:buChar char="•"/>
            </a:pPr>
            <a:r>
              <a:rPr kumimoji="1" lang="en-US" altLang="ja-JP" dirty="0"/>
              <a:t>Supports the oscillation stop detection feature.</a:t>
            </a:r>
            <a:endParaRPr kumimoji="1" lang="ja-JP" altLang="en-US" dirty="0"/>
          </a:p>
        </p:txBody>
      </p:sp>
      <p:pic>
        <p:nvPicPr>
          <p:cNvPr id="6" name="Picture 5">
            <a:extLst>
              <a:ext uri="{FF2B5EF4-FFF2-40B4-BE49-F238E27FC236}">
                <a16:creationId xmlns:a16="http://schemas.microsoft.com/office/drawing/2014/main" id="{DEB8313E-B66F-49F8-A601-1023A3F997A5}"/>
              </a:ext>
            </a:extLst>
          </p:cNvPr>
          <p:cNvPicPr>
            <a:picLocks noChangeAspect="1"/>
          </p:cNvPicPr>
          <p:nvPr/>
        </p:nvPicPr>
        <p:blipFill>
          <a:blip r:embed="rId2"/>
          <a:stretch>
            <a:fillRect/>
          </a:stretch>
        </p:blipFill>
        <p:spPr>
          <a:xfrm rot="5400000">
            <a:off x="6110401" y="813809"/>
            <a:ext cx="6858002" cy="5230384"/>
          </a:xfrm>
          <a:prstGeom prst="rect">
            <a:avLst/>
          </a:prstGeom>
        </p:spPr>
      </p:pic>
    </p:spTree>
    <p:extLst>
      <p:ext uri="{BB962C8B-B14F-4D97-AF65-F5344CB8AC3E}">
        <p14:creationId xmlns:p14="http://schemas.microsoft.com/office/powerpoint/2010/main" val="34379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callbackSet</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843833415"/>
              </p:ext>
            </p:extLst>
          </p:nvPr>
        </p:nvGraphicFramePr>
        <p:xfrm>
          <a:off x="381000" y="1371600"/>
          <a:ext cx="11582400" cy="4073017"/>
        </p:xfrm>
        <a:graphic>
          <a:graphicData uri="http://schemas.openxmlformats.org/drawingml/2006/table">
            <a:tbl>
              <a:tblPr/>
              <a:tblGrid>
                <a:gridCol w="11582400">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en-US" sz="1600" b="1" u="sng" dirty="0" err="1">
                          <a:solidFill>
                            <a:srgbClr val="7D99D0"/>
                          </a:solidFill>
                          <a:effectLst/>
                          <a:hlinkClick r:id="rId2"/>
                        </a:rPr>
                        <a:t>fsp_err_t</a:t>
                      </a:r>
                      <a:r>
                        <a:rPr lang="en-US" sz="1600" b="1" dirty="0">
                          <a:effectLst/>
                        </a:rPr>
                        <a:t>(* </a:t>
                      </a:r>
                      <a:r>
                        <a:rPr lang="en-US" sz="1600" b="1" dirty="0" err="1">
                          <a:effectLst/>
                        </a:rPr>
                        <a:t>cgc_api_t</a:t>
                      </a:r>
                      <a:r>
                        <a:rPr lang="en-US" sz="1600" b="1" dirty="0">
                          <a:effectLst/>
                        </a:rPr>
                        <a:t>::</a:t>
                      </a:r>
                      <a:r>
                        <a:rPr lang="en-US" sz="1600" b="1" dirty="0" err="1">
                          <a:effectLst/>
                        </a:rPr>
                        <a:t>callbackSet</a:t>
                      </a:r>
                      <a:r>
                        <a:rPr lang="en-US" sz="1600" b="1" dirty="0">
                          <a:effectLst/>
                        </a:rPr>
                        <a:t>) (</a:t>
                      </a:r>
                      <a:r>
                        <a:rPr lang="en-US" sz="1600" b="1" u="none" strike="noStrike" dirty="0" err="1">
                          <a:solidFill>
                            <a:srgbClr val="7D99D0"/>
                          </a:solidFill>
                          <a:effectLst/>
                          <a:hlinkClick r:id="rId3"/>
                        </a:rPr>
                        <a:t>cgc_ctrl_t</a:t>
                      </a:r>
                      <a:r>
                        <a:rPr lang="en-US" sz="1600" b="1" dirty="0">
                          <a:effectLst/>
                        </a:rPr>
                        <a:t> *const </a:t>
                      </a:r>
                      <a:r>
                        <a:rPr lang="en-US" sz="1600" b="1" dirty="0" err="1">
                          <a:effectLst/>
                        </a:rPr>
                        <a:t>p_ctrl</a:t>
                      </a:r>
                      <a:r>
                        <a:rPr lang="en-US" sz="1600" b="1" dirty="0">
                          <a:effectLst/>
                        </a:rPr>
                        <a:t>, void(*</a:t>
                      </a:r>
                      <a:r>
                        <a:rPr lang="en-US" sz="1600" b="1" dirty="0" err="1">
                          <a:effectLst/>
                        </a:rPr>
                        <a:t>p_callback</a:t>
                      </a:r>
                      <a:r>
                        <a:rPr lang="en-US" sz="1600" b="1" dirty="0">
                          <a:effectLst/>
                        </a:rPr>
                        <a:t>)(</a:t>
                      </a:r>
                      <a:r>
                        <a:rPr lang="en-US" sz="1600" b="1" u="none" strike="noStrike" dirty="0" err="1">
                          <a:solidFill>
                            <a:srgbClr val="7D99D0"/>
                          </a:solidFill>
                          <a:effectLst/>
                          <a:hlinkClick r:id="rId4"/>
                        </a:rPr>
                        <a:t>cgc_callback_args_t</a:t>
                      </a:r>
                      <a:r>
                        <a:rPr lang="en-US" sz="1600" b="1" dirty="0">
                          <a:effectLst/>
                        </a:rPr>
                        <a:t> *), void const *const </a:t>
                      </a:r>
                      <a:r>
                        <a:rPr lang="en-US" sz="1600" b="1" dirty="0" err="1">
                          <a:effectLst/>
                        </a:rPr>
                        <a:t>p_context</a:t>
                      </a:r>
                      <a:r>
                        <a:rPr lang="en-US" sz="1600" b="1" dirty="0">
                          <a:effectLst/>
                        </a:rPr>
                        <a:t>, </a:t>
                      </a:r>
                      <a:r>
                        <a:rPr lang="en-US" sz="1600" b="1" u="none" strike="noStrike" dirty="0" err="1">
                          <a:solidFill>
                            <a:srgbClr val="7D99D0"/>
                          </a:solidFill>
                          <a:effectLst/>
                          <a:hlinkClick r:id="rId4"/>
                        </a:rPr>
                        <a:t>cgc_callback_args_t</a:t>
                      </a:r>
                      <a:r>
                        <a:rPr lang="en-US" sz="1600" b="1" dirty="0">
                          <a:effectLst/>
                        </a:rPr>
                        <a:t> *const </a:t>
                      </a:r>
                      <a:r>
                        <a:rPr lang="en-US" sz="1600" b="1" dirty="0" err="1">
                          <a:effectLst/>
                        </a:rPr>
                        <a:t>p_callback_memory</a:t>
                      </a:r>
                      <a:r>
                        <a:rPr lang="en-US" sz="1600" b="1" dirty="0">
                          <a:effectLst/>
                        </a:rPr>
                        <a:t>)</a:t>
                      </a:r>
                    </a:p>
                    <a:p>
                      <a:pPr fontAlgn="b">
                        <a:lnSpc>
                          <a:spcPct val="120000"/>
                        </a:lnSpc>
                        <a:spcAft>
                          <a:spcPts val="800"/>
                        </a:spcAft>
                      </a:pPr>
                      <a:r>
                        <a:rPr lang="en-US" sz="1600" b="0" dirty="0">
                          <a:effectLst/>
                        </a:rPr>
                        <a:t>Specify callback function and optional context pointer and working memory pointer.</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5"/>
                        </a:rPr>
                        <a:t>R_CGC_CallbackSet()</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the CGC control block.</a:t>
                      </a:r>
                    </a:p>
                    <a:p>
                      <a:pPr fontAlgn="b">
                        <a:lnSpc>
                          <a:spcPct val="120000"/>
                        </a:lnSpc>
                        <a:spcAft>
                          <a:spcPts val="800"/>
                        </a:spcAft>
                      </a:pPr>
                      <a:r>
                        <a:rPr lang="en-US" sz="1600" b="0" dirty="0">
                          <a:effectLst/>
                        </a:rPr>
                        <a:t>[in]	</a:t>
                      </a:r>
                      <a:r>
                        <a:rPr lang="en-US" sz="1600" b="1" dirty="0">
                          <a:effectLst/>
                        </a:rPr>
                        <a:t>p_callback</a:t>
                      </a:r>
                      <a:r>
                        <a:rPr lang="en-US" sz="1600" b="0" dirty="0">
                          <a:effectLst/>
                        </a:rPr>
                        <a:t>	                Callback function</a:t>
                      </a:r>
                    </a:p>
                    <a:p>
                      <a:pPr fontAlgn="b">
                        <a:lnSpc>
                          <a:spcPct val="120000"/>
                        </a:lnSpc>
                        <a:spcAft>
                          <a:spcPts val="800"/>
                        </a:spcAft>
                      </a:pPr>
                      <a:r>
                        <a:rPr lang="en-US" sz="1600" b="0" dirty="0">
                          <a:effectLst/>
                        </a:rPr>
                        <a:t>[in]	</a:t>
                      </a:r>
                      <a:r>
                        <a:rPr lang="en-US" sz="1600" b="1" dirty="0">
                          <a:effectLst/>
                        </a:rPr>
                        <a:t>p_context</a:t>
                      </a:r>
                      <a:r>
                        <a:rPr lang="en-US" sz="1600" b="0" dirty="0">
                          <a:effectLst/>
                        </a:rPr>
                        <a:t>	                Pointer to send to callback function</a:t>
                      </a:r>
                    </a:p>
                    <a:p>
                      <a:pPr fontAlgn="b">
                        <a:lnSpc>
                          <a:spcPct val="120000"/>
                        </a:lnSpc>
                        <a:spcAft>
                          <a:spcPts val="800"/>
                        </a:spcAft>
                      </a:pPr>
                      <a:r>
                        <a:rPr lang="en-US" sz="1600" b="0" dirty="0">
                          <a:effectLst/>
                        </a:rPr>
                        <a:t>[in]	</a:t>
                      </a:r>
                      <a:r>
                        <a:rPr lang="en-US" sz="1600" b="1" dirty="0">
                          <a:effectLst/>
                        </a:rPr>
                        <a:t>p_working_memory</a:t>
                      </a:r>
                      <a:r>
                        <a:rPr lang="en-US" sz="1600" b="0" dirty="0">
                          <a:effectLst/>
                        </a:rPr>
                        <a:t>	Pointer to volatile memory where callback structure can be allocated. Callback arguments allocated here are only valid during the callback.</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3581227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CGC </a:t>
            </a:r>
            <a:r>
              <a:rPr lang="en-US" dirty="0"/>
              <a:t>api</a:t>
            </a:r>
            <a:br>
              <a:rPr lang="en-US" cap="all" dirty="0"/>
            </a:br>
            <a:r>
              <a:rPr lang="en-US" sz="2000" cap="all" dirty="0"/>
              <a:t>close</a:t>
            </a:r>
          </a:p>
        </p:txBody>
      </p:sp>
      <p:graphicFrame>
        <p:nvGraphicFramePr>
          <p:cNvPr id="5" name="Table 4">
            <a:extLst>
              <a:ext uri="{FF2B5EF4-FFF2-40B4-BE49-F238E27FC236}">
                <a16:creationId xmlns:a16="http://schemas.microsoft.com/office/drawing/2014/main" id="{2D33596A-AFBA-4D26-90A1-6448B4795C2E}"/>
              </a:ext>
            </a:extLst>
          </p:cNvPr>
          <p:cNvGraphicFramePr>
            <a:graphicFrameLocks noGrp="1"/>
          </p:cNvGraphicFramePr>
          <p:nvPr>
            <p:extLst>
              <p:ext uri="{D42A27DB-BD31-4B8C-83A1-F6EECF244321}">
                <p14:modId xmlns:p14="http://schemas.microsoft.com/office/powerpoint/2010/main" val="1838241567"/>
              </p:ext>
            </p:extLst>
          </p:nvPr>
        </p:nvGraphicFramePr>
        <p:xfrm>
          <a:off x="381000" y="1371600"/>
          <a:ext cx="11582400" cy="2305177"/>
        </p:xfrm>
        <a:graphic>
          <a:graphicData uri="http://schemas.openxmlformats.org/drawingml/2006/table">
            <a:tbl>
              <a:tblPr/>
              <a:tblGrid>
                <a:gridCol w="11582400">
                  <a:extLst>
                    <a:ext uri="{9D8B030D-6E8A-4147-A177-3AD203B41FA5}">
                      <a16:colId xmlns:a16="http://schemas.microsoft.com/office/drawing/2014/main" val="3188093474"/>
                    </a:ext>
                  </a:extLst>
                </a:gridCol>
              </a:tblGrid>
              <a:tr h="0">
                <a:tc>
                  <a:txBody>
                    <a:bodyPr/>
                    <a:lstStyle/>
                    <a:p>
                      <a:pPr fontAlgn="b">
                        <a:lnSpc>
                          <a:spcPct val="120000"/>
                        </a:lnSpc>
                        <a:spcAft>
                          <a:spcPts val="800"/>
                        </a:spcAft>
                      </a:pPr>
                      <a:r>
                        <a:rPr lang="fr-FR" sz="1600" b="1" u="none" strike="noStrike" dirty="0">
                          <a:solidFill>
                            <a:srgbClr val="7D99D0"/>
                          </a:solidFill>
                          <a:effectLst/>
                          <a:hlinkClick r:id="rId2"/>
                        </a:rPr>
                        <a:t>fsp_err_t</a:t>
                      </a:r>
                      <a:r>
                        <a:rPr lang="fr-FR" sz="1600" b="1" dirty="0">
                          <a:effectLst/>
                        </a:rPr>
                        <a:t>(* cgc_api_t::close) (</a:t>
                      </a:r>
                      <a:r>
                        <a:rPr lang="fr-FR" sz="1600" b="1" u="none" strike="noStrike" dirty="0">
                          <a:solidFill>
                            <a:srgbClr val="7D99D0"/>
                          </a:solidFill>
                          <a:effectLst/>
                          <a:hlinkClick r:id="rId3"/>
                        </a:rPr>
                        <a:t>cgc_ctrl_t</a:t>
                      </a:r>
                      <a:r>
                        <a:rPr lang="fr-FR" sz="1600" b="1" dirty="0">
                          <a:effectLst/>
                        </a:rPr>
                        <a:t> *const p_ctrl)</a:t>
                      </a:r>
                    </a:p>
                    <a:p>
                      <a:pPr fontAlgn="b">
                        <a:lnSpc>
                          <a:spcPct val="120000"/>
                        </a:lnSpc>
                        <a:spcAft>
                          <a:spcPts val="800"/>
                        </a:spcAft>
                      </a:pPr>
                      <a:r>
                        <a:rPr lang="en-US" sz="1600" b="0" dirty="0">
                          <a:effectLst/>
                        </a:rPr>
                        <a:t>Close the CGC driver.</a:t>
                      </a:r>
                    </a:p>
                    <a:p>
                      <a:pPr fontAlgn="b">
                        <a:lnSpc>
                          <a:spcPct val="120000"/>
                        </a:lnSpc>
                        <a:spcAft>
                          <a:spcPts val="800"/>
                        </a:spcAft>
                      </a:pPr>
                      <a:r>
                        <a:rPr lang="en-US" sz="1600" b="0" dirty="0">
                          <a:effectLst/>
                        </a:rPr>
                        <a:t>Implemented as</a:t>
                      </a:r>
                    </a:p>
                    <a:p>
                      <a:pPr marL="285750" indent="-285750" fontAlgn="b">
                        <a:lnSpc>
                          <a:spcPct val="120000"/>
                        </a:lnSpc>
                        <a:spcAft>
                          <a:spcPts val="800"/>
                        </a:spcAft>
                        <a:buFont typeface="Arial" panose="020B0604020202020204" pitchFamily="34" charset="0"/>
                        <a:buChar char="•"/>
                      </a:pPr>
                      <a:r>
                        <a:rPr lang="en-US" sz="1600" b="1" dirty="0">
                          <a:effectLst/>
                          <a:hlinkClick r:id="rId4"/>
                        </a:rPr>
                        <a:t>R_CGC_Close()</a:t>
                      </a:r>
                      <a:endParaRPr lang="en-US" sz="1600" b="1" dirty="0">
                        <a:effectLst/>
                      </a:endParaRPr>
                    </a:p>
                    <a:p>
                      <a:pPr fontAlgn="b">
                        <a:lnSpc>
                          <a:spcPct val="120000"/>
                        </a:lnSpc>
                        <a:spcAft>
                          <a:spcPts val="800"/>
                        </a:spcAft>
                      </a:pPr>
                      <a:r>
                        <a:rPr lang="en-US" sz="1600" b="0" dirty="0">
                          <a:effectLst/>
                        </a:rPr>
                        <a:t>Parameters</a:t>
                      </a:r>
                    </a:p>
                    <a:p>
                      <a:pPr fontAlgn="b">
                        <a:lnSpc>
                          <a:spcPct val="120000"/>
                        </a:lnSpc>
                        <a:spcAft>
                          <a:spcPts val="800"/>
                        </a:spcAft>
                      </a:pPr>
                      <a:r>
                        <a:rPr lang="en-US" sz="1600" b="0" dirty="0">
                          <a:effectLst/>
                        </a:rPr>
                        <a:t>[in]	</a:t>
                      </a:r>
                      <a:r>
                        <a:rPr lang="en-US" sz="1600" b="1" dirty="0">
                          <a:effectLst/>
                        </a:rPr>
                        <a:t>p_ctrl</a:t>
                      </a:r>
                      <a:r>
                        <a:rPr lang="en-US" sz="1600" b="0" dirty="0">
                          <a:effectLst/>
                        </a:rPr>
                        <a:t>	Pointer to instance control block</a:t>
                      </a:r>
                    </a:p>
                  </a:txBody>
                  <a:tcPr anchor="b">
                    <a:lnL>
                      <a:noFill/>
                    </a:lnL>
                    <a:lnR>
                      <a:noFill/>
                    </a:lnR>
                    <a:lnT>
                      <a:noFill/>
                    </a:lnT>
                    <a:lnB>
                      <a:noFill/>
                    </a:lnB>
                  </a:tcPr>
                </a:tc>
                <a:extLst>
                  <a:ext uri="{0D108BD9-81ED-4DB2-BD59-A6C34878D82A}">
                    <a16:rowId xmlns:a16="http://schemas.microsoft.com/office/drawing/2014/main" val="203467139"/>
                  </a:ext>
                </a:extLst>
              </a:tr>
            </a:tbl>
          </a:graphicData>
        </a:graphic>
      </p:graphicFrame>
    </p:spTree>
    <p:extLst>
      <p:ext uri="{BB962C8B-B14F-4D97-AF65-F5344CB8AC3E}">
        <p14:creationId xmlns:p14="http://schemas.microsoft.com/office/powerpoint/2010/main" val="6164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5A0-9841-480A-8F04-56224DCE3B9A}"/>
              </a:ext>
            </a:extLst>
          </p:cNvPr>
          <p:cNvSpPr>
            <a:spLocks noGrp="1"/>
          </p:cNvSpPr>
          <p:nvPr>
            <p:ph type="title"/>
          </p:nvPr>
        </p:nvSpPr>
        <p:spPr>
          <a:xfrm>
            <a:off x="467999" y="332539"/>
            <a:ext cx="11244575" cy="720197"/>
          </a:xfrm>
        </p:spPr>
        <p:txBody>
          <a:bodyPr/>
          <a:lstStyle/>
          <a:p>
            <a:r>
              <a:rPr lang="en-US" dirty="0"/>
              <a:t>Examples</a:t>
            </a:r>
            <a:br>
              <a:rPr lang="en-US" dirty="0"/>
            </a:br>
            <a:r>
              <a:rPr lang="en-US" sz="2000" dirty="0"/>
              <a:t>minimal use of the CGC in an application</a:t>
            </a:r>
          </a:p>
        </p:txBody>
      </p:sp>
      <p:sp>
        <p:nvSpPr>
          <p:cNvPr id="3" name="Content Placeholder 2">
            <a:extLst>
              <a:ext uri="{FF2B5EF4-FFF2-40B4-BE49-F238E27FC236}">
                <a16:creationId xmlns:a16="http://schemas.microsoft.com/office/drawing/2014/main" id="{FF9849C6-B7B5-47B6-8134-55E7338B693A}"/>
              </a:ext>
            </a:extLst>
          </p:cNvPr>
          <p:cNvSpPr>
            <a:spLocks noGrp="1"/>
          </p:cNvSpPr>
          <p:nvPr>
            <p:ph idx="1"/>
          </p:nvPr>
        </p:nvSpPr>
        <p:spPr>
          <a:xfrm>
            <a:off x="2259013" y="1295400"/>
            <a:ext cx="7673974" cy="4953000"/>
          </a:xfrm>
        </p:spPr>
        <p:txBody>
          <a:bodyPr/>
          <a:lstStyle/>
          <a:p>
            <a:pPr>
              <a:lnSpc>
                <a:spcPct val="100000"/>
              </a:lnSpc>
              <a:spcAft>
                <a:spcPts val="0"/>
              </a:spcAft>
            </a:pPr>
            <a:r>
              <a:rPr lang="en-US" sz="1000" b="0" dirty="0">
                <a:solidFill>
                  <a:srgbClr val="0000FF"/>
                </a:solidFill>
                <a:effectLst/>
                <a:latin typeface="Consolas" panose="020B0609020204030204" pitchFamily="49" charset="0"/>
              </a:rPr>
              <a:t>void</a:t>
            </a: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cgc_basic_example</a:t>
            </a:r>
            <a:r>
              <a:rPr lang="en-US" sz="1000" b="0" dirty="0">
                <a:solidFill>
                  <a:srgbClr val="000000"/>
                </a:solidFill>
                <a:effectLst/>
                <a:latin typeface="Consolas" panose="020B0609020204030204" pitchFamily="49" charset="0"/>
              </a:rPr>
              <a:t>(</a:t>
            </a:r>
            <a:r>
              <a:rPr lang="en-US" sz="1000" b="0" dirty="0">
                <a:solidFill>
                  <a:srgbClr val="0000FF"/>
                </a:solidFill>
                <a:effectLst/>
                <a:latin typeface="Consolas" panose="020B0609020204030204" pitchFamily="49" charset="0"/>
              </a:rPr>
              <a:t>void</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2B91AF"/>
                </a:solidFill>
                <a:effectLst/>
                <a:latin typeface="Consolas" panose="020B0609020204030204" pitchFamily="49" charset="0"/>
              </a:rPr>
              <a:t>fsp_err_t</a:t>
            </a: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FSP_SUCCESS;</a:t>
            </a:r>
          </a:p>
          <a:p>
            <a:pPr>
              <a:lnSpc>
                <a:spcPct val="100000"/>
              </a:lnSpc>
              <a:spcAft>
                <a:spcPts val="0"/>
              </a:spcAft>
            </a:pPr>
            <a:r>
              <a:rPr lang="en-US" sz="1000" b="0" dirty="0">
                <a:solidFill>
                  <a:srgbClr val="008000"/>
                </a:solidFill>
                <a:effectLst/>
                <a:latin typeface="Consolas" panose="020B0609020204030204" pitchFamily="49" charset="0"/>
              </a:rPr>
              <a:t>    /* Initializes the CGC module.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a:t>
            </a:r>
            <a:r>
              <a:rPr lang="en-US" sz="1000" b="0" dirty="0">
                <a:solidFill>
                  <a:srgbClr val="74531F"/>
                </a:solidFill>
                <a:effectLst/>
                <a:latin typeface="Consolas" panose="020B0609020204030204" pitchFamily="49" charset="0"/>
              </a:rPr>
              <a:t>R_CGC_Open</a:t>
            </a:r>
            <a:r>
              <a:rPr lang="en-US" sz="1000" b="0" dirty="0">
                <a:solidFill>
                  <a:srgbClr val="000000"/>
                </a:solidFill>
                <a:effectLst/>
                <a:latin typeface="Consolas" panose="020B0609020204030204" pitchFamily="49" charset="0"/>
              </a:rPr>
              <a:t>(&amp;g_cgc0_ctrl, &amp;g_cgc0_cfg);</a:t>
            </a:r>
          </a:p>
          <a:p>
            <a:pPr>
              <a:lnSpc>
                <a:spcPct val="100000"/>
              </a:lnSpc>
              <a:spcAft>
                <a:spcPts val="0"/>
              </a:spcAft>
            </a:pPr>
            <a:r>
              <a:rPr lang="en-US" sz="1000" b="0" dirty="0">
                <a:solidFill>
                  <a:srgbClr val="008000"/>
                </a:solidFill>
                <a:effectLst/>
                <a:latin typeface="Consolas" panose="020B0609020204030204" pitchFamily="49" charset="0"/>
              </a:rPr>
              <a:t>    /* Handle any errors. This function should be defined by the user.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assert</a:t>
            </a:r>
            <a:r>
              <a:rPr lang="en-US" sz="1000" b="0" dirty="0">
                <a:solidFill>
                  <a:srgbClr val="000000"/>
                </a:solidFill>
                <a:effectLst/>
                <a:latin typeface="Consolas" panose="020B0609020204030204" pitchFamily="49" charset="0"/>
              </a:rPr>
              <a:t>(FSP_SUCCESS ==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8000"/>
                </a:solidFill>
                <a:effectLst/>
                <a:latin typeface="Consolas" panose="020B0609020204030204" pitchFamily="49" charset="0"/>
              </a:rPr>
              <a:t>    /* Change the system clock to LOCO for power saving.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8000"/>
                </a:solidFill>
                <a:effectLst/>
                <a:latin typeface="Consolas" panose="020B0609020204030204" pitchFamily="49" charset="0"/>
              </a:rPr>
              <a:t>    /* Start the LOCO.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a:t>
            </a:r>
            <a:r>
              <a:rPr lang="en-US" sz="1000" b="0" dirty="0">
                <a:solidFill>
                  <a:srgbClr val="74531F"/>
                </a:solidFill>
                <a:effectLst/>
                <a:latin typeface="Consolas" panose="020B0609020204030204" pitchFamily="49" charset="0"/>
              </a:rPr>
              <a:t>R_CGC_ClockStart</a:t>
            </a:r>
            <a:r>
              <a:rPr lang="en-US" sz="1000" b="0" dirty="0">
                <a:solidFill>
                  <a:srgbClr val="000000"/>
                </a:solidFill>
                <a:effectLst/>
                <a:latin typeface="Consolas" panose="020B0609020204030204" pitchFamily="49" charset="0"/>
              </a:rPr>
              <a:t>(&amp;g_cgc0_ctrl, CGC_CLOCK_LOCO, </a:t>
            </a:r>
            <a:r>
              <a:rPr lang="en-US" sz="1000" b="0" dirty="0">
                <a:solidFill>
                  <a:srgbClr val="0000FF"/>
                </a:solidFill>
                <a:effectLst/>
                <a:latin typeface="Consolas" panose="020B0609020204030204" pitchFamily="49" charset="0"/>
              </a:rPr>
              <a:t>NULL</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assert</a:t>
            </a:r>
            <a:r>
              <a:rPr lang="en-US" sz="1000" b="0" dirty="0">
                <a:solidFill>
                  <a:srgbClr val="000000"/>
                </a:solidFill>
                <a:effectLst/>
                <a:latin typeface="Consolas" panose="020B0609020204030204" pitchFamily="49" charset="0"/>
              </a:rPr>
              <a:t>(FSP_SUCCESS ==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8000"/>
                </a:solidFill>
                <a:effectLst/>
                <a:latin typeface="Consolas" panose="020B0609020204030204" pitchFamily="49" charset="0"/>
              </a:rPr>
              <a:t>    /* Wait for the LOCO stabilization wait time.</a:t>
            </a:r>
            <a:r>
              <a:rPr lang="en-US" sz="1000" dirty="0">
                <a:solidFill>
                  <a:srgbClr val="000000"/>
                </a:solidFill>
                <a:latin typeface="Consolas" panose="020B0609020204030204" pitchFamily="49" charset="0"/>
              </a:rPr>
              <a:t> </a:t>
            </a:r>
            <a:r>
              <a:rPr lang="en-US" sz="1000" b="0" dirty="0">
                <a:solidFill>
                  <a:srgbClr val="008000"/>
                </a:solidFill>
                <a:effectLst/>
                <a:latin typeface="Consolas" panose="020B0609020204030204" pitchFamily="49" charset="0"/>
              </a:rPr>
              <a:t>*/</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R_BSP_SoftwareDelay</a:t>
            </a:r>
            <a:r>
              <a:rPr lang="en-US" sz="1000" b="0" dirty="0">
                <a:solidFill>
                  <a:srgbClr val="000000"/>
                </a:solidFill>
                <a:effectLst/>
                <a:latin typeface="Consolas" panose="020B0609020204030204" pitchFamily="49" charset="0"/>
              </a:rPr>
              <a:t>(BSP_FEATURE_CGC_LOCO_STABILIZATION_MAX_US, BSP_DELAY_UNITS_MICROSECONDS);</a:t>
            </a:r>
          </a:p>
          <a:p>
            <a:pPr>
              <a:lnSpc>
                <a:spcPct val="100000"/>
              </a:lnSpc>
              <a:spcAft>
                <a:spcPts val="0"/>
              </a:spcAft>
            </a:pPr>
            <a:r>
              <a:rPr lang="en-US" sz="1000" b="0" dirty="0">
                <a:solidFill>
                  <a:srgbClr val="008000"/>
                </a:solidFill>
                <a:effectLst/>
                <a:latin typeface="Consolas" panose="020B0609020204030204" pitchFamily="49" charset="0"/>
              </a:rPr>
              <a:t>    /* Set divisors. Divisors for clocks that don't exist on the MCU are ignored.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2B91AF"/>
                </a:solidFill>
                <a:effectLst/>
                <a:latin typeface="Consolas" panose="020B0609020204030204" pitchFamily="49" charset="0"/>
              </a:rPr>
              <a:t>cgc_divider_cfg_t</a:t>
            </a: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dividers</a:t>
            </a:r>
            <a:r>
              <a:rPr lang="en-US" sz="1000" b="0" dirty="0">
                <a:solidFill>
                  <a:srgbClr val="000000"/>
                </a:solidFill>
                <a:effectLst/>
                <a:latin typeface="Consolas" panose="020B0609020204030204" pitchFamily="49" charset="0"/>
              </a:rPr>
              <a:t> =</a:t>
            </a:r>
          </a:p>
          <a:p>
            <a:pPr>
              <a:lnSpc>
                <a:spcPct val="100000"/>
              </a:lnSpc>
              <a:spcAft>
                <a:spcPts val="0"/>
              </a:spcAft>
            </a:pPr>
            <a:r>
              <a:rPr lang="en-US" sz="1000" b="0" dirty="0">
                <a:solidFill>
                  <a:srgbClr val="000000"/>
                </a:solidFill>
                <a:effectLst/>
                <a:latin typeface="Consolas" panose="020B0609020204030204" pitchFamily="49" charset="0"/>
              </a:rPr>
              <a:t>        {</a:t>
            </a:r>
          </a:p>
          <a:p>
            <a:pPr>
              <a:lnSpc>
                <a:spcPct val="100000"/>
              </a:lnSpc>
              <a:spcAft>
                <a:spcPts val="0"/>
              </a:spcAft>
            </a:pPr>
            <a:r>
              <a:rPr lang="en-US" sz="1000" b="0" dirty="0">
                <a:solidFill>
                  <a:srgbClr val="008000"/>
                </a:solidFill>
                <a:effectLst/>
                <a:latin typeface="Consolas" panose="020B0609020204030204" pitchFamily="49" charset="0"/>
              </a:rPr>
              <a:t>            /* PCLKB is not used in this application, so select the maximum divisor for lowest power.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pclkb_div</a:t>
            </a:r>
            <a:r>
              <a:rPr lang="en-US" sz="1000" b="0" dirty="0">
                <a:solidFill>
                  <a:srgbClr val="000000"/>
                </a:solidFill>
                <a:effectLst/>
                <a:latin typeface="Consolas" panose="020B0609020204030204" pitchFamily="49" charset="0"/>
              </a:rPr>
              <a:t> = CGC_SYS_CLOCK_DIV_64,</a:t>
            </a:r>
          </a:p>
          <a:p>
            <a:pPr>
              <a:lnSpc>
                <a:spcPct val="100000"/>
              </a:lnSpc>
              <a:spcAft>
                <a:spcPts val="0"/>
              </a:spcAft>
            </a:pPr>
            <a:r>
              <a:rPr lang="en-US" sz="1000" b="0" dirty="0">
                <a:solidFill>
                  <a:srgbClr val="008000"/>
                </a:solidFill>
                <a:effectLst/>
                <a:latin typeface="Consolas" panose="020B0609020204030204" pitchFamily="49" charset="0"/>
              </a:rPr>
              <a:t>            /* PCLKD is not used in this application, so select the maximum divisor for lowest power.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pclkd_div</a:t>
            </a:r>
            <a:r>
              <a:rPr lang="en-US" sz="1000" b="0" dirty="0">
                <a:solidFill>
                  <a:srgbClr val="000000"/>
                </a:solidFill>
                <a:effectLst/>
                <a:latin typeface="Consolas" panose="020B0609020204030204" pitchFamily="49" charset="0"/>
              </a:rPr>
              <a:t> = CGC_SYS_CLOCK_DIV_64,</a:t>
            </a:r>
          </a:p>
          <a:p>
            <a:pPr>
              <a:lnSpc>
                <a:spcPct val="100000"/>
              </a:lnSpc>
              <a:spcAft>
                <a:spcPts val="0"/>
              </a:spcAft>
            </a:pPr>
            <a:r>
              <a:rPr lang="en-US" sz="1000" b="0" dirty="0">
                <a:solidFill>
                  <a:srgbClr val="008000"/>
                </a:solidFill>
                <a:effectLst/>
                <a:latin typeface="Consolas" panose="020B0609020204030204" pitchFamily="49" charset="0"/>
              </a:rPr>
              <a:t>            /* ICLK is the MCU clock, allow it to run as fast as the LOCO is capable.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iclk_div</a:t>
            </a:r>
            <a:r>
              <a:rPr lang="en-US" sz="1000" b="0" dirty="0">
                <a:solidFill>
                  <a:srgbClr val="000000"/>
                </a:solidFill>
                <a:effectLst/>
                <a:latin typeface="Consolas" panose="020B0609020204030204" pitchFamily="49" charset="0"/>
              </a:rPr>
              <a:t> = CGC_SYS_CLOCK_DIV_1,</a:t>
            </a:r>
          </a:p>
          <a:p>
            <a:pPr>
              <a:lnSpc>
                <a:spcPct val="100000"/>
              </a:lnSpc>
              <a:spcAft>
                <a:spcPts val="0"/>
              </a:spcAft>
            </a:pPr>
            <a:r>
              <a:rPr lang="en-US" sz="1000" b="0" dirty="0">
                <a:solidFill>
                  <a:srgbClr val="008000"/>
                </a:solidFill>
                <a:effectLst/>
                <a:latin typeface="Consolas" panose="020B0609020204030204" pitchFamily="49" charset="0"/>
              </a:rPr>
              <a:t>            /* These clocks do not exist on some devices. If any clocks don't exist, set the divider to 1.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pclka_div</a:t>
            </a:r>
            <a:r>
              <a:rPr lang="en-US" sz="1000" b="0" dirty="0">
                <a:solidFill>
                  <a:srgbClr val="000000"/>
                </a:solidFill>
                <a:effectLst/>
                <a:latin typeface="Consolas" panose="020B0609020204030204" pitchFamily="49" charset="0"/>
              </a:rPr>
              <a:t> = CGC_SYS_CLOCK_DIV_1,</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pclkc_div</a:t>
            </a:r>
            <a:r>
              <a:rPr lang="en-US" sz="1000" b="0" dirty="0">
                <a:solidFill>
                  <a:srgbClr val="000000"/>
                </a:solidFill>
                <a:effectLst/>
                <a:latin typeface="Consolas" panose="020B0609020204030204" pitchFamily="49" charset="0"/>
              </a:rPr>
              <a:t> = CGC_SYS_CLOCK_DIV_1,</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fclk_div</a:t>
            </a:r>
            <a:r>
              <a:rPr lang="en-US" sz="1000" b="0" dirty="0">
                <a:solidFill>
                  <a:srgbClr val="000000"/>
                </a:solidFill>
                <a:effectLst/>
                <a:latin typeface="Consolas" panose="020B0609020204030204" pitchFamily="49" charset="0"/>
              </a:rPr>
              <a:t> = CGC_SYS_CLOCK_DIV_1,</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bclk_div</a:t>
            </a:r>
            <a:r>
              <a:rPr lang="en-US" sz="1000" b="0" dirty="0">
                <a:solidFill>
                  <a:srgbClr val="000000"/>
                </a:solidFill>
                <a:effectLst/>
                <a:latin typeface="Consolas" panose="020B0609020204030204" pitchFamily="49" charset="0"/>
              </a:rPr>
              <a:t> = CGC_SYS_CLOCK_DIV_1,</a:t>
            </a:r>
          </a:p>
          <a:p>
            <a:pPr>
              <a:lnSpc>
                <a:spcPct val="100000"/>
              </a:lnSpc>
              <a:spcAft>
                <a:spcPts val="0"/>
              </a:spcAft>
            </a:pPr>
            <a:r>
              <a:rPr lang="en-US" sz="1000" b="0" dirty="0">
                <a:solidFill>
                  <a:srgbClr val="000000"/>
                </a:solidFill>
                <a:effectLst/>
                <a:latin typeface="Consolas" panose="020B0609020204030204" pitchFamily="49" charset="0"/>
              </a:rPr>
              <a:t>        };</a:t>
            </a:r>
          </a:p>
          <a:p>
            <a:pPr>
              <a:lnSpc>
                <a:spcPct val="100000"/>
              </a:lnSpc>
              <a:spcAft>
                <a:spcPts val="0"/>
              </a:spcAft>
            </a:pPr>
            <a:r>
              <a:rPr lang="en-US" sz="1000" b="0" dirty="0">
                <a:solidFill>
                  <a:srgbClr val="008000"/>
                </a:solidFill>
                <a:effectLst/>
                <a:latin typeface="Consolas" panose="020B0609020204030204" pitchFamily="49" charset="0"/>
              </a:rPr>
              <a:t>    /* Switch the system clock to LOCO.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a:t>
            </a:r>
            <a:r>
              <a:rPr lang="en-US" sz="1000" b="0" dirty="0">
                <a:solidFill>
                  <a:srgbClr val="74531F"/>
                </a:solidFill>
                <a:effectLst/>
                <a:latin typeface="Consolas" panose="020B0609020204030204" pitchFamily="49" charset="0"/>
              </a:rPr>
              <a:t>R_CGC_SystemClockSet</a:t>
            </a:r>
            <a:r>
              <a:rPr lang="en-US" sz="1000" b="0" dirty="0">
                <a:solidFill>
                  <a:srgbClr val="000000"/>
                </a:solidFill>
                <a:effectLst/>
                <a:latin typeface="Consolas" panose="020B0609020204030204" pitchFamily="49" charset="0"/>
              </a:rPr>
              <a:t>(&amp;g_cgc0_ctrl, CGC_CLOCK_LOCO, &amp;</a:t>
            </a:r>
            <a:r>
              <a:rPr lang="en-US" sz="1000" b="0" dirty="0">
                <a:solidFill>
                  <a:srgbClr val="1F377F"/>
                </a:solidFill>
                <a:effectLst/>
                <a:latin typeface="Consolas" panose="020B0609020204030204" pitchFamily="49" charset="0"/>
              </a:rPr>
              <a:t>dividers</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assert</a:t>
            </a:r>
            <a:r>
              <a:rPr lang="en-US" sz="1000" b="0" dirty="0">
                <a:solidFill>
                  <a:srgbClr val="000000"/>
                </a:solidFill>
                <a:effectLst/>
                <a:latin typeface="Consolas" panose="020B0609020204030204" pitchFamily="49" charset="0"/>
              </a:rPr>
              <a:t>(FSP_SUCCESS ==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1029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49D6-8F8D-411A-B3C6-0FF78C5BBF14}"/>
              </a:ext>
            </a:extLst>
          </p:cNvPr>
          <p:cNvSpPr>
            <a:spLocks noGrp="1"/>
          </p:cNvSpPr>
          <p:nvPr>
            <p:ph type="title"/>
          </p:nvPr>
        </p:nvSpPr>
        <p:spPr>
          <a:xfrm>
            <a:off x="467999" y="332539"/>
            <a:ext cx="11244575" cy="720197"/>
          </a:xfrm>
        </p:spPr>
        <p:txBody>
          <a:bodyPr/>
          <a:lstStyle/>
          <a:p>
            <a:r>
              <a:rPr lang="en-US" dirty="0"/>
              <a:t>Examples</a:t>
            </a:r>
            <a:br>
              <a:rPr lang="en-US" dirty="0"/>
            </a:br>
            <a:r>
              <a:rPr lang="en-US" sz="2000" dirty="0"/>
              <a:t>Configuring Multiple Clocks</a:t>
            </a:r>
          </a:p>
        </p:txBody>
      </p:sp>
      <p:sp>
        <p:nvSpPr>
          <p:cNvPr id="3" name="Content Placeholder 2">
            <a:extLst>
              <a:ext uri="{FF2B5EF4-FFF2-40B4-BE49-F238E27FC236}">
                <a16:creationId xmlns:a16="http://schemas.microsoft.com/office/drawing/2014/main" id="{1F364A70-74FF-4274-A8AD-256D0654D97F}"/>
              </a:ext>
            </a:extLst>
          </p:cNvPr>
          <p:cNvSpPr>
            <a:spLocks noGrp="1"/>
          </p:cNvSpPr>
          <p:nvPr>
            <p:ph idx="1"/>
          </p:nvPr>
        </p:nvSpPr>
        <p:spPr>
          <a:xfrm>
            <a:off x="467999" y="1371600"/>
            <a:ext cx="6085201" cy="4462760"/>
          </a:xfrm>
        </p:spPr>
        <p:txBody>
          <a:bodyPr/>
          <a:lstStyle/>
          <a:p>
            <a:pPr>
              <a:lnSpc>
                <a:spcPct val="100000"/>
              </a:lnSpc>
              <a:spcAft>
                <a:spcPts val="0"/>
              </a:spcAft>
            </a:pPr>
            <a:r>
              <a:rPr lang="en-US" sz="1000" b="0" dirty="0">
                <a:solidFill>
                  <a:srgbClr val="0000FF"/>
                </a:solidFill>
                <a:effectLst/>
                <a:latin typeface="Consolas" panose="020B0609020204030204" pitchFamily="49" charset="0"/>
              </a:rPr>
              <a:t>void</a:t>
            </a: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cgc_clocks_cfg_example</a:t>
            </a:r>
            <a:r>
              <a:rPr lang="en-US" sz="1000" b="0" dirty="0">
                <a:solidFill>
                  <a:srgbClr val="000000"/>
                </a:solidFill>
                <a:effectLst/>
                <a:latin typeface="Consolas" panose="020B0609020204030204" pitchFamily="49" charset="0"/>
              </a:rPr>
              <a:t>(</a:t>
            </a:r>
            <a:r>
              <a:rPr lang="en-US" sz="1000" b="0" dirty="0">
                <a:solidFill>
                  <a:srgbClr val="0000FF"/>
                </a:solidFill>
                <a:effectLst/>
                <a:latin typeface="Consolas" panose="020B0609020204030204" pitchFamily="49" charset="0"/>
              </a:rPr>
              <a:t>void</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2B91AF"/>
                </a:solidFill>
                <a:effectLst/>
                <a:latin typeface="Consolas" panose="020B0609020204030204" pitchFamily="49" charset="0"/>
              </a:rPr>
              <a:t>fsp_err_t</a:t>
            </a: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FSP_SUCCESS;</a:t>
            </a:r>
          </a:p>
          <a:p>
            <a:pPr>
              <a:lnSpc>
                <a:spcPct val="100000"/>
              </a:lnSpc>
              <a:spcAft>
                <a:spcPts val="0"/>
              </a:spcAft>
            </a:pPr>
            <a:r>
              <a:rPr lang="en-US" sz="1000" b="0" dirty="0">
                <a:solidFill>
                  <a:srgbClr val="008000"/>
                </a:solidFill>
                <a:effectLst/>
                <a:latin typeface="Consolas" panose="020B0609020204030204" pitchFamily="49" charset="0"/>
              </a:rPr>
              <a:t>    /* Initializes the CGC module.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a:t>
            </a:r>
            <a:r>
              <a:rPr lang="en-US" sz="1000" b="0" dirty="0">
                <a:solidFill>
                  <a:srgbClr val="74531F"/>
                </a:solidFill>
                <a:effectLst/>
                <a:latin typeface="Consolas" panose="020B0609020204030204" pitchFamily="49" charset="0"/>
              </a:rPr>
              <a:t>R_CGC_Open</a:t>
            </a:r>
            <a:r>
              <a:rPr lang="en-US" sz="1000" b="0" dirty="0">
                <a:solidFill>
                  <a:srgbClr val="000000"/>
                </a:solidFill>
                <a:effectLst/>
                <a:latin typeface="Consolas" panose="020B0609020204030204" pitchFamily="49" charset="0"/>
              </a:rPr>
              <a:t>(&amp;g_cgc0_ctrl, &amp;g_cgc0_cfg);</a:t>
            </a:r>
          </a:p>
          <a:p>
            <a:pPr>
              <a:lnSpc>
                <a:spcPct val="100000"/>
              </a:lnSpc>
              <a:spcAft>
                <a:spcPts val="0"/>
              </a:spcAft>
            </a:pPr>
            <a:r>
              <a:rPr lang="en-US" sz="1000" b="0" dirty="0">
                <a:solidFill>
                  <a:srgbClr val="008000"/>
                </a:solidFill>
                <a:effectLst/>
                <a:latin typeface="Consolas" panose="020B0609020204030204" pitchFamily="49" charset="0"/>
              </a:rPr>
              <a:t>    /* Handle any errors. This function should be defined by the user.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assert</a:t>
            </a:r>
            <a:r>
              <a:rPr lang="en-US" sz="1000" b="0" dirty="0">
                <a:solidFill>
                  <a:srgbClr val="000000"/>
                </a:solidFill>
                <a:effectLst/>
                <a:latin typeface="Consolas" panose="020B0609020204030204" pitchFamily="49" charset="0"/>
              </a:rPr>
              <a:t>(FSP_SUCCESS ==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8000"/>
                </a:solidFill>
                <a:effectLst/>
                <a:latin typeface="Consolas" panose="020B0609020204030204" pitchFamily="49" charset="0"/>
              </a:rPr>
              <a:t>    /* Change the system clock to PLL running from the main oscillator.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8000"/>
                </a:solidFill>
                <a:effectLst/>
                <a:latin typeface="Consolas" panose="020B0609020204030204" pitchFamily="49" charset="0"/>
              </a:rPr>
              <a:t>    /* Assuming the system clock is MOCO, switch to HOCO. */</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2B91AF"/>
                </a:solidFill>
                <a:effectLst/>
                <a:latin typeface="Consolas" panose="020B0609020204030204" pitchFamily="49" charset="0"/>
              </a:rPr>
              <a:t>cgc_clocks_cfg_t</a:t>
            </a: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system_clock</a:t>
            </a:r>
            <a:r>
              <a:rPr lang="en-US" sz="1000" b="0" dirty="0">
                <a:solidFill>
                  <a:srgbClr val="000000"/>
                </a:solidFill>
                <a:effectLst/>
                <a:latin typeface="Consolas" panose="020B0609020204030204" pitchFamily="49" charset="0"/>
              </a:rPr>
              <a:t> = CGC_CLOCK_PLL;</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pll_state</a:t>
            </a:r>
            <a:r>
              <a:rPr lang="en-US" sz="1000" b="0" dirty="0">
                <a:solidFill>
                  <a:srgbClr val="000000"/>
                </a:solidFill>
                <a:effectLst/>
                <a:latin typeface="Consolas" panose="020B0609020204030204" pitchFamily="49" charset="0"/>
              </a:rPr>
              <a:t> = CGC_CLOCK_CHANGE_NONE;</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pll_cfg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source_clock</a:t>
            </a:r>
            <a:r>
              <a:rPr lang="en-US" sz="1000" b="0" dirty="0">
                <a:solidFill>
                  <a:srgbClr val="000000"/>
                </a:solidFill>
                <a:effectLst/>
                <a:latin typeface="Consolas" panose="020B0609020204030204" pitchFamily="49" charset="0"/>
              </a:rPr>
              <a:t> = CGC_CLOCK_MAIN_OSC;</a:t>
            </a:r>
            <a:r>
              <a:rPr lang="en-US" sz="1000" b="0" dirty="0">
                <a:solidFill>
                  <a:srgbClr val="008000"/>
                </a:solidFill>
                <a:effectLst/>
                <a:latin typeface="Consolas" panose="020B0609020204030204" pitchFamily="49" charset="0"/>
              </a:rPr>
              <a:t> // unused</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pll_cfg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multiplier</a:t>
            </a:r>
            <a:r>
              <a:rPr lang="en-US" sz="1000" b="0" dirty="0">
                <a:solidFill>
                  <a:srgbClr val="000000"/>
                </a:solidFill>
                <a:effectLst/>
                <a:latin typeface="Consolas" panose="020B0609020204030204" pitchFamily="49" charset="0"/>
              </a:rPr>
              <a:t> = CGC_PLL_MUL_10_0;</a:t>
            </a:r>
            <a:r>
              <a:rPr lang="en-US" sz="1000" b="0" dirty="0">
                <a:solidFill>
                  <a:srgbClr val="008000"/>
                </a:solidFill>
                <a:effectLst/>
                <a:latin typeface="Consolas" panose="020B0609020204030204" pitchFamily="49" charset="0"/>
              </a:rPr>
              <a:t>     // unused</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pll_cfg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a:t>
            </a:r>
            <a:r>
              <a:rPr lang="en-US" sz="1000" b="0" dirty="0">
                <a:solidFill>
                  <a:srgbClr val="000000"/>
                </a:solidFill>
                <a:effectLst/>
                <a:latin typeface="Consolas" panose="020B0609020204030204" pitchFamily="49" charset="0"/>
              </a:rPr>
              <a:t> = CGC_PLL_DIV_2;</a:t>
            </a:r>
            <a:r>
              <a:rPr lang="en-US" sz="1000" b="0" dirty="0">
                <a:solidFill>
                  <a:srgbClr val="008000"/>
                </a:solidFill>
                <a:effectLst/>
                <a:latin typeface="Consolas" panose="020B0609020204030204" pitchFamily="49" charset="0"/>
              </a:rPr>
              <a:t>           // unused</a:t>
            </a:r>
            <a:endParaRPr lang="en-US" sz="1000" b="0" dirty="0">
              <a:solidFill>
                <a:srgbClr val="000000"/>
              </a:solidFill>
              <a:effectLst/>
              <a:latin typeface="Consolas" panose="020B0609020204030204" pitchFamily="49" charset="0"/>
            </a:endParaRP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iclk_div</a:t>
            </a:r>
            <a:r>
              <a:rPr lang="en-US" sz="1000" b="0" dirty="0">
                <a:solidFill>
                  <a:srgbClr val="000000"/>
                </a:solidFill>
                <a:effectLst/>
                <a:latin typeface="Consolas" panose="020B0609020204030204" pitchFamily="49" charset="0"/>
              </a:rPr>
              <a:t> = CGC_SYS_CLOCK_DIV_1;</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pclka_div</a:t>
            </a:r>
            <a:r>
              <a:rPr lang="en-US" sz="1000" b="0" dirty="0">
                <a:solidFill>
                  <a:srgbClr val="000000"/>
                </a:solidFill>
                <a:effectLst/>
                <a:latin typeface="Consolas" panose="020B0609020204030204" pitchFamily="49" charset="0"/>
              </a:rPr>
              <a:t> = CGC_SYS_CLOCK_DIV_4;</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pclkb_div</a:t>
            </a:r>
            <a:r>
              <a:rPr lang="en-US" sz="1000" b="0" dirty="0">
                <a:solidFill>
                  <a:srgbClr val="000000"/>
                </a:solidFill>
                <a:effectLst/>
                <a:latin typeface="Consolas" panose="020B0609020204030204" pitchFamily="49" charset="0"/>
              </a:rPr>
              <a:t> = CGC_SYS_CLOCK_DIV_4;</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pclkc_div</a:t>
            </a:r>
            <a:r>
              <a:rPr lang="en-US" sz="1000" b="0" dirty="0">
                <a:solidFill>
                  <a:srgbClr val="000000"/>
                </a:solidFill>
                <a:effectLst/>
                <a:latin typeface="Consolas" panose="020B0609020204030204" pitchFamily="49" charset="0"/>
              </a:rPr>
              <a:t> = CGC_SYS_CLOCK_DIV_4;</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pclkd_div</a:t>
            </a:r>
            <a:r>
              <a:rPr lang="en-US" sz="1000" b="0" dirty="0">
                <a:solidFill>
                  <a:srgbClr val="000000"/>
                </a:solidFill>
                <a:effectLst/>
                <a:latin typeface="Consolas" panose="020B0609020204030204" pitchFamily="49" charset="0"/>
              </a:rPr>
              <a:t> = CGC_SYS_CLOCK_DIV_4;</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bclk_div</a:t>
            </a:r>
            <a:r>
              <a:rPr lang="en-US" sz="1000" b="0" dirty="0">
                <a:solidFill>
                  <a:srgbClr val="000000"/>
                </a:solidFill>
                <a:effectLst/>
                <a:latin typeface="Consolas" panose="020B0609020204030204" pitchFamily="49" charset="0"/>
              </a:rPr>
              <a:t> = CGC_SYS_CLOCK_DIV_4;</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divider_cfg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sckdivcr_b</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fclk_div</a:t>
            </a:r>
            <a:r>
              <a:rPr lang="en-US" sz="1000" b="0" dirty="0">
                <a:solidFill>
                  <a:srgbClr val="000000"/>
                </a:solidFill>
                <a:effectLst/>
                <a:latin typeface="Consolas" panose="020B0609020204030204" pitchFamily="49" charset="0"/>
              </a:rPr>
              <a:t> = CGC_SYS_CLOCK_DIV_4;</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mainosc_state</a:t>
            </a:r>
            <a:r>
              <a:rPr lang="en-US" sz="1000" b="0" dirty="0">
                <a:solidFill>
                  <a:srgbClr val="000000"/>
                </a:solidFill>
                <a:effectLst/>
                <a:latin typeface="Consolas" panose="020B0609020204030204" pitchFamily="49" charset="0"/>
              </a:rPr>
              <a:t> = CGC_CLOCK_CHANGE_NONE;</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hoco_state</a:t>
            </a:r>
            <a:r>
              <a:rPr lang="en-US" sz="1000" b="0" dirty="0">
                <a:solidFill>
                  <a:srgbClr val="000000"/>
                </a:solidFill>
                <a:effectLst/>
                <a:latin typeface="Consolas" panose="020B0609020204030204" pitchFamily="49" charset="0"/>
              </a:rPr>
              <a:t> = CGC_CLOCK_CHANGE_START;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moco_state</a:t>
            </a:r>
            <a:r>
              <a:rPr lang="en-US" sz="1000" b="0" dirty="0">
                <a:solidFill>
                  <a:srgbClr val="000000"/>
                </a:solidFill>
                <a:effectLst/>
                <a:latin typeface="Consolas" panose="020B0609020204030204" pitchFamily="49" charset="0"/>
              </a:rPr>
              <a:t> = CGC_CLOCK_CHANGE_STOP;</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r>
              <a:rPr lang="en-US" sz="1000" b="0" dirty="0">
                <a:solidFill>
                  <a:srgbClr val="1F377F"/>
                </a:solidFill>
                <a:effectLst/>
                <a:latin typeface="Consolas" panose="020B0609020204030204" pitchFamily="49" charset="0"/>
              </a:rPr>
              <a:t>loco_state</a:t>
            </a:r>
            <a:r>
              <a:rPr lang="en-US" sz="1000" b="0" dirty="0">
                <a:solidFill>
                  <a:srgbClr val="000000"/>
                </a:solidFill>
                <a:effectLst/>
                <a:latin typeface="Consolas" panose="020B0609020204030204" pitchFamily="49" charset="0"/>
              </a:rPr>
              <a:t> = CGC_CLOCK_CHANGE_NONE;</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 = </a:t>
            </a:r>
            <a:r>
              <a:rPr lang="en-US" sz="1000" b="0" dirty="0">
                <a:solidFill>
                  <a:srgbClr val="74531F"/>
                </a:solidFill>
                <a:effectLst/>
                <a:latin typeface="Consolas" panose="020B0609020204030204" pitchFamily="49" charset="0"/>
              </a:rPr>
              <a:t>R_CGC_ClocksCfg</a:t>
            </a:r>
            <a:r>
              <a:rPr lang="en-US" sz="1000" b="0" dirty="0">
                <a:solidFill>
                  <a:srgbClr val="000000"/>
                </a:solidFill>
                <a:effectLst/>
                <a:latin typeface="Consolas" panose="020B0609020204030204" pitchFamily="49" charset="0"/>
              </a:rPr>
              <a:t>(&amp;g_cgc0_ctrl, &amp;</a:t>
            </a:r>
            <a:r>
              <a:rPr lang="en-US" sz="1000" b="0" dirty="0">
                <a:solidFill>
                  <a:srgbClr val="1F377F"/>
                </a:solidFill>
                <a:effectLst/>
                <a:latin typeface="Consolas" panose="020B0609020204030204" pitchFamily="49" charset="0"/>
              </a:rPr>
              <a:t>clocks_cfg</a:t>
            </a:r>
            <a:r>
              <a:rPr lang="en-US" sz="1000" b="0" dirty="0">
                <a:solidFill>
                  <a:srgbClr val="000000"/>
                </a:solidFill>
                <a:effectLst/>
                <a:latin typeface="Consolas" panose="020B0609020204030204" pitchFamily="49" charset="0"/>
              </a:rPr>
              <a:t>);</a:t>
            </a:r>
          </a:p>
          <a:p>
            <a:pPr>
              <a:lnSpc>
                <a:spcPct val="100000"/>
              </a:lnSpc>
              <a:spcAft>
                <a:spcPts val="0"/>
              </a:spcAft>
            </a:pPr>
            <a:r>
              <a:rPr lang="en-US" sz="1000" b="0" dirty="0">
                <a:solidFill>
                  <a:srgbClr val="000000"/>
                </a:solidFill>
                <a:effectLst/>
                <a:latin typeface="Consolas" panose="020B0609020204030204" pitchFamily="49" charset="0"/>
              </a:rPr>
              <a:t>    </a:t>
            </a:r>
            <a:r>
              <a:rPr lang="en-US" sz="1000" b="0" dirty="0">
                <a:solidFill>
                  <a:srgbClr val="74531F"/>
                </a:solidFill>
                <a:effectLst/>
                <a:latin typeface="Consolas" panose="020B0609020204030204" pitchFamily="49" charset="0"/>
              </a:rPr>
              <a:t>assert</a:t>
            </a:r>
            <a:r>
              <a:rPr lang="en-US" sz="1000" b="0" dirty="0">
                <a:solidFill>
                  <a:srgbClr val="000000"/>
                </a:solidFill>
                <a:effectLst/>
                <a:latin typeface="Consolas" panose="020B0609020204030204" pitchFamily="49" charset="0"/>
              </a:rPr>
              <a:t>(FSP_SUCCESS == </a:t>
            </a:r>
            <a:r>
              <a:rPr lang="en-US" sz="1000" b="0" dirty="0">
                <a:solidFill>
                  <a:srgbClr val="1F377F"/>
                </a:solidFill>
                <a:effectLst/>
                <a:latin typeface="Consolas" panose="020B0609020204030204" pitchFamily="49" charset="0"/>
              </a:rPr>
              <a:t>err</a:t>
            </a:r>
            <a:r>
              <a:rPr lang="en-US" sz="10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0F9D80B5-2A9F-45ED-8F7F-62ED2FE601F8}"/>
              </a:ext>
            </a:extLst>
          </p:cNvPr>
          <p:cNvSpPr txBox="1">
            <a:spLocks/>
          </p:cNvSpPr>
          <p:nvPr/>
        </p:nvSpPr>
        <p:spPr>
          <a:xfrm>
            <a:off x="5943600" y="1371600"/>
            <a:ext cx="5780401" cy="353943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spcAft>
                <a:spcPts val="0"/>
              </a:spcAft>
            </a:pPr>
            <a:r>
              <a:rPr lang="en-US" sz="1000" dirty="0">
                <a:solidFill>
                  <a:srgbClr val="808080"/>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a:solidFill>
                  <a:srgbClr val="8A1BFF"/>
                </a:solidFill>
                <a:latin typeface="Consolas" panose="020B0609020204030204" pitchFamily="49" charset="0"/>
              </a:rPr>
              <a:t>BSP_FEATURE_CGC_HAS_PLL</a:t>
            </a:r>
            <a:endParaRPr lang="en-US" sz="1000" dirty="0">
              <a:solidFill>
                <a:srgbClr val="000000"/>
              </a:solidFill>
              <a:latin typeface="Consolas" panose="020B0609020204030204" pitchFamily="49" charset="0"/>
            </a:endParaRPr>
          </a:p>
          <a:p>
            <a:pPr>
              <a:lnSpc>
                <a:spcPct val="100000"/>
              </a:lnSpc>
              <a:spcAft>
                <a:spcPts val="0"/>
              </a:spcAft>
            </a:pPr>
            <a:r>
              <a:rPr lang="en-US" sz="1000" dirty="0">
                <a:solidFill>
                  <a:srgbClr val="008000"/>
                </a:solidFill>
                <a:latin typeface="Consolas" panose="020B0609020204030204" pitchFamily="49" charset="0"/>
              </a:rPr>
              <a:t>    /* Assuming the system clock is HOCO, switch to PLL running from main oscillator and stop MOCO. */</a:t>
            </a:r>
            <a:endParaRPr lang="en-US" sz="1000" dirty="0">
              <a:solidFill>
                <a:srgbClr val="000000"/>
              </a:solidFill>
              <a:latin typeface="Consolas" panose="020B0609020204030204" pitchFamily="49" charset="0"/>
            </a:endParaRP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system_clock</a:t>
            </a:r>
            <a:r>
              <a:rPr lang="en-US" sz="1000" dirty="0">
                <a:solidFill>
                  <a:srgbClr val="000000"/>
                </a:solidFill>
                <a:latin typeface="Consolas" panose="020B0609020204030204" pitchFamily="49" charset="0"/>
              </a:rPr>
              <a:t> = CGC_CLOCK_PLL;</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pll_state</a:t>
            </a:r>
            <a:r>
              <a:rPr lang="en-US" sz="1000" dirty="0">
                <a:solidFill>
                  <a:srgbClr val="000000"/>
                </a:solidFill>
                <a:latin typeface="Consolas" panose="020B0609020204030204" pitchFamily="49" charset="0"/>
              </a:rPr>
              <a:t> = CGC_CLOCK_CHANGE_START;</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pll_cfg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source_clock</a:t>
            </a:r>
            <a:r>
              <a:rPr lang="en-US" sz="1000" dirty="0">
                <a:solidFill>
                  <a:srgbClr val="000000"/>
                </a:solidFill>
                <a:latin typeface="Consolas" panose="020B0609020204030204" pitchFamily="49" charset="0"/>
              </a:rPr>
              <a:t> = CGC_CLOCK_MAIN_OSC;</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pll_cfg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multiplier</a:t>
            </a:r>
            <a:r>
              <a:rPr lang="en-US" sz="1000" dirty="0">
                <a:solidFill>
                  <a:srgbClr val="000000"/>
                </a:solidFill>
                <a:latin typeface="Consolas" panose="020B0609020204030204" pitchFamily="49" charset="0"/>
              </a:rPr>
              <a:t> = (</a:t>
            </a:r>
            <a:r>
              <a:rPr lang="en-US" sz="1000" dirty="0">
                <a:solidFill>
                  <a:srgbClr val="2B91AF"/>
                </a:solidFill>
                <a:latin typeface="Consolas" panose="020B0609020204030204" pitchFamily="49" charset="0"/>
              </a:rPr>
              <a:t>cgc_pll_mul_t</a:t>
            </a:r>
            <a:r>
              <a:rPr lang="en-US" sz="1000" dirty="0">
                <a:solidFill>
                  <a:srgbClr val="000000"/>
                </a:solidFill>
                <a:latin typeface="Consolas" panose="020B0609020204030204" pitchFamily="49" charset="0"/>
              </a:rPr>
              <a:t>)BSP_CFG_PLL_MUL;</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pll_cfg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a:t>
            </a:r>
            <a:r>
              <a:rPr lang="en-US" sz="1000" dirty="0">
                <a:solidFill>
                  <a:srgbClr val="000000"/>
                </a:solidFill>
                <a:latin typeface="Consolas" panose="020B0609020204030204" pitchFamily="49" charset="0"/>
              </a:rPr>
              <a:t> = (</a:t>
            </a:r>
            <a:r>
              <a:rPr lang="en-US" sz="1000" dirty="0">
                <a:solidFill>
                  <a:srgbClr val="2B91AF"/>
                </a:solidFill>
                <a:latin typeface="Consolas" panose="020B0609020204030204" pitchFamily="49" charset="0"/>
              </a:rPr>
              <a:t>cgc_pll_div_t</a:t>
            </a:r>
            <a:r>
              <a:rPr lang="en-US" sz="1000" dirty="0">
                <a:solidFill>
                  <a:srgbClr val="000000"/>
                </a:solidFill>
                <a:latin typeface="Consolas" panose="020B0609020204030204" pitchFamily="49" charset="0"/>
              </a:rPr>
              <a:t>)BSP_CFG_PLL_DIV;</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iclk_div</a:t>
            </a:r>
            <a:r>
              <a:rPr lang="en-US" sz="1000" dirty="0">
                <a:solidFill>
                  <a:srgbClr val="000000"/>
                </a:solidFill>
                <a:latin typeface="Consolas" panose="020B0609020204030204" pitchFamily="49" charset="0"/>
              </a:rPr>
              <a:t> = CGC_SYS_CLOCK_DIV_1;</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pclka_div</a:t>
            </a:r>
            <a:r>
              <a:rPr lang="en-US" sz="1000" dirty="0">
                <a:solidFill>
                  <a:srgbClr val="000000"/>
                </a:solidFill>
                <a:latin typeface="Consolas" panose="020B0609020204030204" pitchFamily="49" charset="0"/>
              </a:rPr>
              <a:t> = CGC_SYS_CLOCK_DIV_4;</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pclkb_div</a:t>
            </a:r>
            <a:r>
              <a:rPr lang="en-US" sz="1000" dirty="0">
                <a:solidFill>
                  <a:srgbClr val="000000"/>
                </a:solidFill>
                <a:latin typeface="Consolas" panose="020B0609020204030204" pitchFamily="49" charset="0"/>
              </a:rPr>
              <a:t> = CGC_SYS_CLOCK_DIV_4;</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pclkc_div</a:t>
            </a:r>
            <a:r>
              <a:rPr lang="en-US" sz="1000" dirty="0">
                <a:solidFill>
                  <a:srgbClr val="000000"/>
                </a:solidFill>
                <a:latin typeface="Consolas" panose="020B0609020204030204" pitchFamily="49" charset="0"/>
              </a:rPr>
              <a:t> = CGC_SYS_CLOCK_DIV_4;</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pclkd_div</a:t>
            </a:r>
            <a:r>
              <a:rPr lang="en-US" sz="1000" dirty="0">
                <a:solidFill>
                  <a:srgbClr val="000000"/>
                </a:solidFill>
                <a:latin typeface="Consolas" panose="020B0609020204030204" pitchFamily="49" charset="0"/>
              </a:rPr>
              <a:t> = CGC_SYS_CLOCK_DIV_4;</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bclk_div</a:t>
            </a:r>
            <a:r>
              <a:rPr lang="en-US" sz="1000" dirty="0">
                <a:solidFill>
                  <a:srgbClr val="000000"/>
                </a:solidFill>
                <a:latin typeface="Consolas" panose="020B0609020204030204" pitchFamily="49" charset="0"/>
              </a:rPr>
              <a:t> = CGC_SYS_CLOCK_DIV_4;</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divider_cfg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sckdivcr_b</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fclk_div</a:t>
            </a:r>
            <a:r>
              <a:rPr lang="en-US" sz="1000" dirty="0">
                <a:solidFill>
                  <a:srgbClr val="000000"/>
                </a:solidFill>
                <a:latin typeface="Consolas" panose="020B0609020204030204" pitchFamily="49" charset="0"/>
              </a:rPr>
              <a:t> = CGC_SYS_CLOCK_DIV_4;</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mainosc_state</a:t>
            </a:r>
            <a:r>
              <a:rPr lang="en-US" sz="1000" dirty="0">
                <a:solidFill>
                  <a:srgbClr val="000000"/>
                </a:solidFill>
                <a:latin typeface="Consolas" panose="020B0609020204030204" pitchFamily="49" charset="0"/>
              </a:rPr>
              <a:t> = CGC_CLOCK_CHANGE_START;</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hoco_state</a:t>
            </a:r>
            <a:r>
              <a:rPr lang="en-US" sz="1000" dirty="0">
                <a:solidFill>
                  <a:srgbClr val="000000"/>
                </a:solidFill>
                <a:latin typeface="Consolas" panose="020B0609020204030204" pitchFamily="49" charset="0"/>
              </a:rPr>
              <a:t> = CGC_CLOCK_CHANGE_STOP;</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moco_state</a:t>
            </a:r>
            <a:r>
              <a:rPr lang="en-US" sz="1000" dirty="0">
                <a:solidFill>
                  <a:srgbClr val="000000"/>
                </a:solidFill>
                <a:latin typeface="Consolas" panose="020B0609020204030204" pitchFamily="49" charset="0"/>
              </a:rPr>
              <a:t> = CGC_CLOCK_CHANGE_NONE;</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1F377F"/>
                </a:solidFill>
                <a:latin typeface="Consolas" panose="020B0609020204030204" pitchFamily="49" charset="0"/>
              </a:rPr>
              <a:t>clocks_cfg</a:t>
            </a:r>
            <a:r>
              <a:rPr lang="en-US" sz="1000" dirty="0">
                <a:solidFill>
                  <a:srgbClr val="000000"/>
                </a:solidFill>
                <a:latin typeface="Consolas" panose="020B0609020204030204" pitchFamily="49" charset="0"/>
              </a:rPr>
              <a:t>.</a:t>
            </a:r>
            <a:r>
              <a:rPr lang="en-US" sz="1000" dirty="0">
                <a:solidFill>
                  <a:srgbClr val="1F377F"/>
                </a:solidFill>
                <a:latin typeface="Consolas" panose="020B0609020204030204" pitchFamily="49" charset="0"/>
              </a:rPr>
              <a:t>loco_state</a:t>
            </a:r>
            <a:r>
              <a:rPr lang="en-US" sz="1000" dirty="0">
                <a:solidFill>
                  <a:srgbClr val="000000"/>
                </a:solidFill>
                <a:latin typeface="Consolas" panose="020B0609020204030204" pitchFamily="49" charset="0"/>
              </a:rPr>
              <a:t> = CGC_CLOCK_CHANGE_NONE;</a:t>
            </a:r>
          </a:p>
          <a:p>
            <a:pPr>
              <a:lnSpc>
                <a:spcPct val="100000"/>
              </a:lnSpc>
              <a:spcAft>
                <a:spcPts val="0"/>
              </a:spcAft>
            </a:pPr>
            <a:r>
              <a:rPr lang="en-US" sz="1000" dirty="0">
                <a:solidFill>
                  <a:srgbClr val="000000"/>
                </a:solidFill>
                <a:latin typeface="Consolas" panose="020B0609020204030204" pitchFamily="49" charset="0"/>
              </a:rPr>
              <a:t>    err = </a:t>
            </a:r>
            <a:r>
              <a:rPr lang="en-US" sz="1000" dirty="0">
                <a:solidFill>
                  <a:srgbClr val="74531F"/>
                </a:solidFill>
                <a:latin typeface="Consolas" panose="020B0609020204030204" pitchFamily="49" charset="0"/>
              </a:rPr>
              <a:t>R_CGC_ClocksCfg</a:t>
            </a:r>
            <a:r>
              <a:rPr lang="en-US" sz="1000" dirty="0">
                <a:solidFill>
                  <a:srgbClr val="000000"/>
                </a:solidFill>
                <a:latin typeface="Consolas" panose="020B0609020204030204" pitchFamily="49" charset="0"/>
              </a:rPr>
              <a:t>(&amp;g_cgc0_ctrl, &amp;clocks_cfg);</a:t>
            </a:r>
          </a:p>
          <a:p>
            <a:pPr>
              <a:lnSpc>
                <a:spcPct val="100000"/>
              </a:lnSpc>
              <a:spcAft>
                <a:spcPts val="0"/>
              </a:spcAft>
            </a:pPr>
            <a:r>
              <a:rPr lang="en-US" sz="1000" dirty="0">
                <a:solidFill>
                  <a:srgbClr val="000000"/>
                </a:solidFill>
                <a:latin typeface="Consolas" panose="020B0609020204030204" pitchFamily="49" charset="0"/>
              </a:rPr>
              <a:t>    </a:t>
            </a:r>
            <a:r>
              <a:rPr lang="en-US" sz="1000" dirty="0">
                <a:solidFill>
                  <a:srgbClr val="74531F"/>
                </a:solidFill>
                <a:latin typeface="Consolas" panose="020B0609020204030204" pitchFamily="49" charset="0"/>
              </a:rPr>
              <a:t>assert</a:t>
            </a:r>
            <a:r>
              <a:rPr lang="en-US" sz="1000" dirty="0">
                <a:solidFill>
                  <a:srgbClr val="000000"/>
                </a:solidFill>
                <a:latin typeface="Consolas" panose="020B0609020204030204" pitchFamily="49" charset="0"/>
              </a:rPr>
              <a:t>(FSP_SUCCESS == err);</a:t>
            </a:r>
          </a:p>
          <a:p>
            <a:pPr>
              <a:lnSpc>
                <a:spcPct val="100000"/>
              </a:lnSpc>
              <a:spcAft>
                <a:spcPts val="0"/>
              </a:spcAft>
            </a:pPr>
            <a:r>
              <a:rPr lang="en-US" sz="1000" dirty="0">
                <a:solidFill>
                  <a:srgbClr val="808080"/>
                </a:solidFill>
                <a:latin typeface="Consolas" panose="020B0609020204030204" pitchFamily="49" charset="0"/>
              </a:rPr>
              <a:t>#endif</a:t>
            </a:r>
            <a:endParaRPr lang="en-US" sz="1000" dirty="0">
              <a:solidFill>
                <a:srgbClr val="000000"/>
              </a:solidFill>
              <a:latin typeface="Consolas" panose="020B0609020204030204" pitchFamily="49" charset="0"/>
            </a:endParaRPr>
          </a:p>
          <a:p>
            <a:pPr>
              <a:lnSpc>
                <a:spcPct val="100000"/>
              </a:lnSpc>
              <a:spcAft>
                <a:spcPts val="0"/>
              </a:spcAft>
            </a:pPr>
            <a:r>
              <a:rPr lang="en-US" sz="1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01291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5126-96AE-458B-95C2-17B19C743075}"/>
              </a:ext>
            </a:extLst>
          </p:cNvPr>
          <p:cNvSpPr>
            <a:spLocks noGrp="1"/>
          </p:cNvSpPr>
          <p:nvPr>
            <p:ph type="title"/>
          </p:nvPr>
        </p:nvSpPr>
        <p:spPr>
          <a:xfrm>
            <a:off x="467999" y="332539"/>
            <a:ext cx="11244575" cy="720197"/>
          </a:xfrm>
        </p:spPr>
        <p:txBody>
          <a:bodyPr/>
          <a:lstStyle/>
          <a:p>
            <a:r>
              <a:rPr lang="en-US" dirty="0"/>
              <a:t>Examples</a:t>
            </a:r>
            <a:br>
              <a:rPr lang="en-US" dirty="0"/>
            </a:br>
            <a:r>
              <a:rPr lang="en-US" sz="2000" dirty="0"/>
              <a:t>Oscillation Stop Detection</a:t>
            </a:r>
          </a:p>
        </p:txBody>
      </p:sp>
      <p:sp>
        <p:nvSpPr>
          <p:cNvPr id="3" name="Content Placeholder 2">
            <a:extLst>
              <a:ext uri="{FF2B5EF4-FFF2-40B4-BE49-F238E27FC236}">
                <a16:creationId xmlns:a16="http://schemas.microsoft.com/office/drawing/2014/main" id="{468A571B-BB94-4BB1-84B4-95C893AA50E5}"/>
              </a:ext>
            </a:extLst>
          </p:cNvPr>
          <p:cNvSpPr>
            <a:spLocks noGrp="1"/>
          </p:cNvSpPr>
          <p:nvPr>
            <p:ph idx="1"/>
          </p:nvPr>
        </p:nvSpPr>
        <p:spPr>
          <a:xfrm>
            <a:off x="468000" y="1424991"/>
            <a:ext cx="11244574" cy="666336"/>
          </a:xfrm>
        </p:spPr>
        <p:txBody>
          <a:bodyPr/>
          <a:lstStyle/>
          <a:p>
            <a:r>
              <a:rPr lang="en-US" dirty="0"/>
              <a:t>Refer to </a:t>
            </a:r>
            <a:r>
              <a:rPr lang="en-US" dirty="0">
                <a:hlinkClick r:id="rId2"/>
              </a:rPr>
              <a:t>RA Flexible Software Package Documentation: Clock Generation Circuit (</a:t>
            </a:r>
            <a:r>
              <a:rPr lang="en-US" dirty="0" err="1">
                <a:hlinkClick r:id="rId2"/>
              </a:rPr>
              <a:t>r_cgc</a:t>
            </a:r>
            <a:r>
              <a:rPr lang="en-US" dirty="0">
                <a:hlinkClick r:id="rId2"/>
              </a:rPr>
              <a:t>) (renesas.github.io)</a:t>
            </a:r>
            <a:r>
              <a:rPr lang="en-US" dirty="0"/>
              <a:t>: </a:t>
            </a:r>
          </a:p>
          <a:p>
            <a:pPr marL="285750" indent="-285750">
              <a:buFont typeface="Arial" panose="020B0604020202020204" pitchFamily="34" charset="0"/>
              <a:buChar char="•"/>
            </a:pPr>
            <a:r>
              <a:rPr lang="en-US" dirty="0"/>
              <a:t>API Reference → Module → System → Example → Oscillation Stop Detection</a:t>
            </a:r>
          </a:p>
        </p:txBody>
      </p:sp>
    </p:spTree>
    <p:extLst>
      <p:ext uri="{BB962C8B-B14F-4D97-AF65-F5344CB8AC3E}">
        <p14:creationId xmlns:p14="http://schemas.microsoft.com/office/powerpoint/2010/main" val="302122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832B-B9E5-4100-8911-A086914615B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3DE5CF29-3DEC-4DEA-8216-47B0187EB749}"/>
              </a:ext>
            </a:extLst>
          </p:cNvPr>
          <p:cNvSpPr>
            <a:spLocks noGrp="1"/>
          </p:cNvSpPr>
          <p:nvPr>
            <p:ph idx="1"/>
          </p:nvPr>
        </p:nvSpPr>
        <p:spPr>
          <a:xfrm>
            <a:off x="468000" y="1424991"/>
            <a:ext cx="11244574" cy="1359859"/>
          </a:xfrm>
        </p:spPr>
        <p:txBody>
          <a:bodyPr/>
          <a:lstStyle/>
          <a:p>
            <a:r>
              <a:rPr lang="fr-FR" b="1" dirty="0"/>
              <a:t>RA Flexible Software Package Documentation: </a:t>
            </a:r>
            <a:r>
              <a:rPr lang="en-US" dirty="0">
                <a:hlinkClick r:id="rId2"/>
              </a:rPr>
              <a:t>RA Flexible Software Package Documentation: Introduction (renesas.github.io)</a:t>
            </a:r>
            <a:endParaRPr lang="en-US" dirty="0"/>
          </a:p>
          <a:p>
            <a:r>
              <a:rPr lang="en-US" b="1" dirty="0"/>
              <a:t>RA4M3 Group Datasheet: </a:t>
            </a:r>
            <a:r>
              <a:rPr lang="en-US" dirty="0">
                <a:hlinkClick r:id="rId3"/>
              </a:rPr>
              <a:t>RA4M3 Group Datasheet (renesas.com)</a:t>
            </a:r>
            <a:endParaRPr lang="en-US" dirty="0"/>
          </a:p>
          <a:p>
            <a:r>
              <a:rPr lang="en-US" b="1" dirty="0"/>
              <a:t>RA4M3 Group User's Manual: Hardware: </a:t>
            </a:r>
            <a:r>
              <a:rPr lang="en-US" dirty="0">
                <a:hlinkClick r:id="rId4"/>
              </a:rPr>
              <a:t>RA4M3 Group User's Manual: Hardware (renesas.com)</a:t>
            </a:r>
            <a:endParaRPr lang="en-US" b="1" dirty="0"/>
          </a:p>
        </p:txBody>
      </p:sp>
    </p:spTree>
    <p:extLst>
      <p:ext uri="{BB962C8B-B14F-4D97-AF65-F5344CB8AC3E}">
        <p14:creationId xmlns:p14="http://schemas.microsoft.com/office/powerpoint/2010/main" val="11577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80F694-BEC8-4050-9D29-ECB6489B1205}"/>
              </a:ext>
            </a:extLst>
          </p:cNvPr>
          <p:cNvPicPr>
            <a:picLocks noChangeAspect="1"/>
          </p:cNvPicPr>
          <p:nvPr/>
        </p:nvPicPr>
        <p:blipFill>
          <a:blip r:embed="rId2"/>
          <a:stretch>
            <a:fillRect/>
          </a:stretch>
        </p:blipFill>
        <p:spPr>
          <a:xfrm>
            <a:off x="7303498" y="1290851"/>
            <a:ext cx="4419600" cy="4509233"/>
          </a:xfrm>
          <a:prstGeom prst="rect">
            <a:avLst/>
          </a:prstGeom>
        </p:spPr>
      </p:pic>
      <p:sp>
        <p:nvSpPr>
          <p:cNvPr id="2" name="Titel 1"/>
          <p:cNvSpPr>
            <a:spLocks noGrp="1"/>
          </p:cNvSpPr>
          <p:nvPr>
            <p:ph type="title"/>
          </p:nvPr>
        </p:nvSpPr>
        <p:spPr>
          <a:xfrm>
            <a:off x="467999" y="332540"/>
            <a:ext cx="11244575" cy="720197"/>
          </a:xfrm>
        </p:spPr>
        <p:txBody>
          <a:bodyPr/>
          <a:lstStyle/>
          <a:p>
            <a:r>
              <a:rPr lang="en-US" cap="all" dirty="0"/>
              <a:t>overview</a:t>
            </a:r>
            <a:br>
              <a:rPr lang="en-US" cap="all" dirty="0"/>
            </a:br>
            <a:r>
              <a:rPr lang="en-US" sz="2000" cap="all" dirty="0"/>
              <a:t>clock source support</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902" y="1290851"/>
            <a:ext cx="6536825" cy="268279"/>
          </a:xfrm>
        </p:spPr>
        <p:txBody>
          <a:bodyPr/>
          <a:lstStyle/>
          <a:p>
            <a:r>
              <a:rPr lang="en-US" altLang="ja-JP" dirty="0"/>
              <a:t>On-chip oscillator: refer </a:t>
            </a:r>
            <a:r>
              <a:rPr lang="en-US" altLang="ja-JP" i="1" dirty="0"/>
              <a:t>RA4M3 User‘s Hardware Manual</a:t>
            </a:r>
          </a:p>
        </p:txBody>
      </p:sp>
      <p:graphicFrame>
        <p:nvGraphicFramePr>
          <p:cNvPr id="3" name="Table 5">
            <a:extLst>
              <a:ext uri="{FF2B5EF4-FFF2-40B4-BE49-F238E27FC236}">
                <a16:creationId xmlns:a16="http://schemas.microsoft.com/office/drawing/2014/main" id="{B7C841BF-B4C9-466F-B7D7-22043E827FE9}"/>
              </a:ext>
            </a:extLst>
          </p:cNvPr>
          <p:cNvGraphicFramePr>
            <a:graphicFrameLocks noGrp="1"/>
          </p:cNvGraphicFramePr>
          <p:nvPr>
            <p:extLst>
              <p:ext uri="{D42A27DB-BD31-4B8C-83A1-F6EECF244321}">
                <p14:modId xmlns:p14="http://schemas.microsoft.com/office/powerpoint/2010/main" val="2670858950"/>
              </p:ext>
            </p:extLst>
          </p:nvPr>
        </p:nvGraphicFramePr>
        <p:xfrm>
          <a:off x="467999" y="1793827"/>
          <a:ext cx="6718292" cy="3708400"/>
        </p:xfrm>
        <a:graphic>
          <a:graphicData uri="http://schemas.openxmlformats.org/drawingml/2006/table">
            <a:tbl>
              <a:tblPr firstRow="1" bandRow="1">
                <a:tableStyleId>{5940675A-B579-460E-94D1-54222C63F5DA}</a:tableStyleId>
              </a:tblPr>
              <a:tblGrid>
                <a:gridCol w="3107721">
                  <a:extLst>
                    <a:ext uri="{9D8B030D-6E8A-4147-A177-3AD203B41FA5}">
                      <a16:colId xmlns:a16="http://schemas.microsoft.com/office/drawing/2014/main" val="3508326283"/>
                    </a:ext>
                  </a:extLst>
                </a:gridCol>
                <a:gridCol w="2006918">
                  <a:extLst>
                    <a:ext uri="{9D8B030D-6E8A-4147-A177-3AD203B41FA5}">
                      <a16:colId xmlns:a16="http://schemas.microsoft.com/office/drawing/2014/main" val="2378036825"/>
                    </a:ext>
                  </a:extLst>
                </a:gridCol>
                <a:gridCol w="1603653">
                  <a:extLst>
                    <a:ext uri="{9D8B030D-6E8A-4147-A177-3AD203B41FA5}">
                      <a16:colId xmlns:a16="http://schemas.microsoft.com/office/drawing/2014/main" val="1145171120"/>
                    </a:ext>
                  </a:extLst>
                </a:gridCol>
              </a:tblGrid>
              <a:tr h="370840">
                <a:tc>
                  <a:txBody>
                    <a:bodyPr/>
                    <a:lstStyle/>
                    <a:p>
                      <a:r>
                        <a:rPr lang="en-US" sz="1400" b="1" dirty="0"/>
                        <a:t>Clock source</a:t>
                      </a:r>
                    </a:p>
                  </a:txBody>
                  <a:tcPr/>
                </a:tc>
                <a:tc>
                  <a:txBody>
                    <a:bodyPr/>
                    <a:lstStyle/>
                    <a:p>
                      <a:r>
                        <a:rPr kumimoji="1" lang="en-US" sz="1400" b="1" i="0" u="none" strike="noStrike" kern="1200" baseline="0" dirty="0">
                          <a:solidFill>
                            <a:schemeClr val="tx1"/>
                          </a:solidFill>
                          <a:latin typeface="+mn-lt"/>
                          <a:ea typeface="+mn-ea"/>
                          <a:cs typeface="+mn-cs"/>
                        </a:rPr>
                        <a:t>Description</a:t>
                      </a:r>
                      <a:endParaRPr lang="en-US" sz="1400" b="1" dirty="0"/>
                    </a:p>
                  </a:txBody>
                  <a:tcPr/>
                </a:tc>
                <a:tc>
                  <a:txBody>
                    <a:bodyPr/>
                    <a:lstStyle/>
                    <a:p>
                      <a:r>
                        <a:rPr kumimoji="1" lang="en-US" sz="1400" b="1" i="0" u="none" strike="noStrike" kern="1200" baseline="0" dirty="0">
                          <a:solidFill>
                            <a:schemeClr val="tx1"/>
                          </a:solidFill>
                          <a:latin typeface="+mn-lt"/>
                          <a:ea typeface="+mn-ea"/>
                          <a:cs typeface="+mn-cs"/>
                        </a:rPr>
                        <a:t>Specification</a:t>
                      </a:r>
                      <a:endParaRPr lang="en-US" sz="1400" b="1" dirty="0"/>
                    </a:p>
                  </a:txBody>
                  <a:tcPr/>
                </a:tc>
                <a:extLst>
                  <a:ext uri="{0D108BD9-81ED-4DB2-BD59-A6C34878D82A}">
                    <a16:rowId xmlns:a16="http://schemas.microsoft.com/office/drawing/2014/main" val="3190318704"/>
                  </a:ext>
                </a:extLst>
              </a:tr>
              <a:tr h="370840">
                <a:tc rowSpan="3">
                  <a:txBody>
                    <a:bodyPr/>
                    <a:lstStyle/>
                    <a:p>
                      <a:r>
                        <a:rPr lang="en-US" sz="1400" dirty="0"/>
                        <a:t>High-speed on-chip oscillator (HOCO)</a:t>
                      </a:r>
                    </a:p>
                  </a:txBody>
                  <a:tcPr/>
                </a:tc>
                <a:tc>
                  <a:txBody>
                    <a:bodyPr/>
                    <a:lstStyle/>
                    <a:p>
                      <a:r>
                        <a:rPr kumimoji="1" lang="en-US" sz="1400" b="0" i="0" u="none" strike="noStrike" kern="1200" baseline="0" dirty="0">
                          <a:solidFill>
                            <a:schemeClr val="tx1"/>
                          </a:solidFill>
                          <a:latin typeface="+mn-lt"/>
                          <a:ea typeface="+mn-ea"/>
                          <a:cs typeface="+mn-cs"/>
                        </a:rPr>
                        <a:t>Oscillation frequency</a:t>
                      </a:r>
                      <a:endParaRPr lang="en-US" sz="1400" dirty="0"/>
                    </a:p>
                  </a:txBody>
                  <a:tcPr/>
                </a:tc>
                <a:tc>
                  <a:txBody>
                    <a:bodyPr/>
                    <a:lstStyle/>
                    <a:p>
                      <a:r>
                        <a:rPr kumimoji="1" lang="en-US" sz="1400" b="0" i="0" u="none" strike="noStrike" kern="1200" baseline="0" dirty="0">
                          <a:solidFill>
                            <a:schemeClr val="tx1"/>
                          </a:solidFill>
                          <a:latin typeface="+mn-lt"/>
                          <a:ea typeface="+mn-ea"/>
                          <a:cs typeface="+mn-cs"/>
                        </a:rPr>
                        <a:t>16/18/20 MHz</a:t>
                      </a:r>
                      <a:endParaRPr lang="en-US" sz="1400" dirty="0"/>
                    </a:p>
                  </a:txBody>
                  <a:tcPr/>
                </a:tc>
                <a:extLst>
                  <a:ext uri="{0D108BD9-81ED-4DB2-BD59-A6C34878D82A}">
                    <a16:rowId xmlns:a16="http://schemas.microsoft.com/office/drawing/2014/main" val="2928409982"/>
                  </a:ext>
                </a:extLst>
              </a:tr>
              <a:tr h="370840">
                <a:tc vMerge="1">
                  <a:txBody>
                    <a:bodyPr/>
                    <a:lstStyle/>
                    <a:p>
                      <a:endParaRPr lang="en-US" sz="1600" dirty="0"/>
                    </a:p>
                  </a:txBody>
                  <a:tcPr/>
                </a:tc>
                <a:tc>
                  <a:txBody>
                    <a:bodyPr/>
                    <a:lstStyle/>
                    <a:p>
                      <a:r>
                        <a:rPr lang="en-US" sz="1400" dirty="0"/>
                        <a:t>FLL function </a:t>
                      </a:r>
                      <a:r>
                        <a:rPr lang="en-US" sz="1400" b="1" dirty="0"/>
                        <a:t>*</a:t>
                      </a:r>
                    </a:p>
                  </a:txBody>
                  <a:tcPr/>
                </a:tc>
                <a:tc>
                  <a:txBody>
                    <a:bodyPr/>
                    <a:lstStyle/>
                    <a:p>
                      <a:r>
                        <a:rPr lang="en-US" sz="1400" dirty="0"/>
                        <a:t>Available</a:t>
                      </a:r>
                    </a:p>
                  </a:txBody>
                  <a:tcPr/>
                </a:tc>
                <a:extLst>
                  <a:ext uri="{0D108BD9-81ED-4DB2-BD59-A6C34878D82A}">
                    <a16:rowId xmlns:a16="http://schemas.microsoft.com/office/drawing/2014/main" val="216633197"/>
                  </a:ext>
                </a:extLst>
              </a:tr>
              <a:tr h="370840">
                <a:tc vMerge="1">
                  <a:txBody>
                    <a:bodyPr/>
                    <a:lstStyle/>
                    <a:p>
                      <a:endParaRPr lang="en-US" sz="1600" dirty="0"/>
                    </a:p>
                  </a:txBody>
                  <a:tcPr/>
                </a:tc>
                <a:tc>
                  <a:txBody>
                    <a:bodyPr/>
                    <a:lstStyle/>
                    <a:p>
                      <a:r>
                        <a:rPr lang="en-US" sz="1400" dirty="0"/>
                        <a:t>User trimming</a:t>
                      </a:r>
                    </a:p>
                  </a:txBody>
                  <a:tcPr/>
                </a:tc>
                <a:tc>
                  <a:txBody>
                    <a:bodyPr/>
                    <a:lstStyle/>
                    <a:p>
                      <a:r>
                        <a:rPr lang="en-US" sz="1400" dirty="0"/>
                        <a:t>Available</a:t>
                      </a:r>
                    </a:p>
                  </a:txBody>
                  <a:tcPr/>
                </a:tc>
                <a:extLst>
                  <a:ext uri="{0D108BD9-81ED-4DB2-BD59-A6C34878D82A}">
                    <a16:rowId xmlns:a16="http://schemas.microsoft.com/office/drawing/2014/main" val="1881697301"/>
                  </a:ext>
                </a:extLst>
              </a:tr>
              <a:tr h="370840">
                <a:tc rowSpan="2">
                  <a:txBody>
                    <a:bodyPr/>
                    <a:lstStyle/>
                    <a:p>
                      <a:r>
                        <a:rPr lang="en-US" sz="1400" dirty="0"/>
                        <a:t>Middle-speed on-chip oscillator (MOCO)</a:t>
                      </a:r>
                    </a:p>
                  </a:txBody>
                  <a:tcPr/>
                </a:tc>
                <a:tc>
                  <a:txBody>
                    <a:bodyPr/>
                    <a:lstStyle/>
                    <a:p>
                      <a:r>
                        <a:rPr lang="en-US" sz="1400" dirty="0"/>
                        <a:t>Oscillation frequency</a:t>
                      </a:r>
                    </a:p>
                  </a:txBody>
                  <a:tcPr/>
                </a:tc>
                <a:tc>
                  <a:txBody>
                    <a:bodyPr/>
                    <a:lstStyle/>
                    <a:p>
                      <a:r>
                        <a:rPr lang="en-US" sz="1400" dirty="0"/>
                        <a:t>8 MHz</a:t>
                      </a:r>
                    </a:p>
                  </a:txBody>
                  <a:tcPr/>
                </a:tc>
                <a:extLst>
                  <a:ext uri="{0D108BD9-81ED-4DB2-BD59-A6C34878D82A}">
                    <a16:rowId xmlns:a16="http://schemas.microsoft.com/office/drawing/2014/main" val="2107155340"/>
                  </a:ext>
                </a:extLst>
              </a:tr>
              <a:tr h="370840">
                <a:tc vMerge="1">
                  <a:txBody>
                    <a:bodyPr/>
                    <a:lstStyle/>
                    <a:p>
                      <a:endParaRPr lang="en-US" sz="1600" dirty="0"/>
                    </a:p>
                  </a:txBody>
                  <a:tcPr/>
                </a:tc>
                <a:tc>
                  <a:txBody>
                    <a:bodyPr/>
                    <a:lstStyle/>
                    <a:p>
                      <a:r>
                        <a:rPr lang="en-US" sz="1400" dirty="0"/>
                        <a:t>User trimming</a:t>
                      </a:r>
                    </a:p>
                  </a:txBody>
                  <a:tcPr/>
                </a:tc>
                <a:tc>
                  <a:txBody>
                    <a:bodyPr/>
                    <a:lstStyle/>
                    <a:p>
                      <a:r>
                        <a:rPr lang="en-US" sz="1400" dirty="0"/>
                        <a:t>Available</a:t>
                      </a:r>
                    </a:p>
                  </a:txBody>
                  <a:tcPr/>
                </a:tc>
                <a:extLst>
                  <a:ext uri="{0D108BD9-81ED-4DB2-BD59-A6C34878D82A}">
                    <a16:rowId xmlns:a16="http://schemas.microsoft.com/office/drawing/2014/main" val="1162730556"/>
                  </a:ext>
                </a:extLst>
              </a:tr>
              <a:tr h="370840">
                <a:tc rowSpan="2">
                  <a:txBody>
                    <a:bodyPr/>
                    <a:lstStyle/>
                    <a:p>
                      <a:r>
                        <a:rPr lang="en-US" sz="1400" dirty="0"/>
                        <a:t>Low-speed on-chip oscillator (LOCO)</a:t>
                      </a:r>
                    </a:p>
                  </a:txBody>
                  <a:tcPr/>
                </a:tc>
                <a:tc>
                  <a:txBody>
                    <a:bodyPr/>
                    <a:lstStyle/>
                    <a:p>
                      <a:r>
                        <a:rPr lang="en-US" sz="1400" dirty="0"/>
                        <a:t>Oscillation frequency</a:t>
                      </a:r>
                    </a:p>
                  </a:txBody>
                  <a:tcPr/>
                </a:tc>
                <a:tc>
                  <a:txBody>
                    <a:bodyPr/>
                    <a:lstStyle/>
                    <a:p>
                      <a:r>
                        <a:rPr lang="en-US" sz="1400" dirty="0"/>
                        <a:t>32.768 kHz</a:t>
                      </a:r>
                    </a:p>
                  </a:txBody>
                  <a:tcPr/>
                </a:tc>
                <a:extLst>
                  <a:ext uri="{0D108BD9-81ED-4DB2-BD59-A6C34878D82A}">
                    <a16:rowId xmlns:a16="http://schemas.microsoft.com/office/drawing/2014/main" val="3421738731"/>
                  </a:ext>
                </a:extLst>
              </a:tr>
              <a:tr h="370840">
                <a:tc vMerge="1">
                  <a:txBody>
                    <a:bodyPr/>
                    <a:lstStyle/>
                    <a:p>
                      <a:endParaRPr lang="en-US" sz="1600" dirty="0"/>
                    </a:p>
                  </a:txBody>
                  <a:tcPr/>
                </a:tc>
                <a:tc>
                  <a:txBody>
                    <a:bodyPr/>
                    <a:lstStyle/>
                    <a:p>
                      <a:r>
                        <a:rPr lang="en-US" sz="1400" dirty="0"/>
                        <a:t>User trimming</a:t>
                      </a:r>
                    </a:p>
                  </a:txBody>
                  <a:tcPr/>
                </a:tc>
                <a:tc>
                  <a:txBody>
                    <a:bodyPr/>
                    <a:lstStyle/>
                    <a:p>
                      <a:r>
                        <a:rPr lang="en-US" sz="1400" dirty="0"/>
                        <a:t>Available</a:t>
                      </a:r>
                    </a:p>
                  </a:txBody>
                  <a:tcPr/>
                </a:tc>
                <a:extLst>
                  <a:ext uri="{0D108BD9-81ED-4DB2-BD59-A6C34878D82A}">
                    <a16:rowId xmlns:a16="http://schemas.microsoft.com/office/drawing/2014/main" val="1601784747"/>
                  </a:ext>
                </a:extLst>
              </a:tr>
              <a:tr h="370840">
                <a:tc rowSpan="2">
                  <a:txBody>
                    <a:bodyPr/>
                    <a:lstStyle/>
                    <a:p>
                      <a:r>
                        <a:rPr lang="en-US" sz="1400" dirty="0"/>
                        <a:t>IWDT-dedicated on-chip oscillator (IWDTLOCO)</a:t>
                      </a:r>
                    </a:p>
                  </a:txBody>
                  <a:tcPr/>
                </a:tc>
                <a:tc>
                  <a:txBody>
                    <a:bodyPr/>
                    <a:lstStyle/>
                    <a:p>
                      <a:r>
                        <a:rPr lang="en-US" sz="1400" dirty="0"/>
                        <a:t>Oscillation frequency</a:t>
                      </a:r>
                    </a:p>
                  </a:txBody>
                  <a:tcPr/>
                </a:tc>
                <a:tc>
                  <a:txBody>
                    <a:bodyPr/>
                    <a:lstStyle/>
                    <a:p>
                      <a:r>
                        <a:rPr lang="en-US" sz="1400" dirty="0"/>
                        <a:t>15 kHz</a:t>
                      </a:r>
                    </a:p>
                  </a:txBody>
                  <a:tcPr/>
                </a:tc>
                <a:extLst>
                  <a:ext uri="{0D108BD9-81ED-4DB2-BD59-A6C34878D82A}">
                    <a16:rowId xmlns:a16="http://schemas.microsoft.com/office/drawing/2014/main" val="948513869"/>
                  </a:ext>
                </a:extLst>
              </a:tr>
              <a:tr h="370840">
                <a:tc vMerge="1">
                  <a:txBody>
                    <a:bodyPr/>
                    <a:lstStyle/>
                    <a:p>
                      <a:endParaRPr lang="en-US" sz="1600" dirty="0"/>
                    </a:p>
                  </a:txBody>
                  <a:tcPr/>
                </a:tc>
                <a:tc>
                  <a:txBody>
                    <a:bodyPr/>
                    <a:lstStyle/>
                    <a:p>
                      <a:r>
                        <a:rPr lang="en-US" sz="1400" dirty="0"/>
                        <a:t>User trimming</a:t>
                      </a:r>
                    </a:p>
                  </a:txBody>
                  <a:tcPr/>
                </a:tc>
                <a:tc>
                  <a:txBody>
                    <a:bodyPr/>
                    <a:lstStyle/>
                    <a:p>
                      <a:r>
                        <a:rPr lang="en-US" sz="1400" dirty="0"/>
                        <a:t>Unavailable</a:t>
                      </a:r>
                    </a:p>
                  </a:txBody>
                  <a:tcPr/>
                </a:tc>
                <a:extLst>
                  <a:ext uri="{0D108BD9-81ED-4DB2-BD59-A6C34878D82A}">
                    <a16:rowId xmlns:a16="http://schemas.microsoft.com/office/drawing/2014/main" val="2374729606"/>
                  </a:ext>
                </a:extLst>
              </a:tr>
            </a:tbl>
          </a:graphicData>
        </a:graphic>
      </p:graphicFrame>
      <p:sp>
        <p:nvSpPr>
          <p:cNvPr id="7" name="TextBox 6">
            <a:extLst>
              <a:ext uri="{FF2B5EF4-FFF2-40B4-BE49-F238E27FC236}">
                <a16:creationId xmlns:a16="http://schemas.microsoft.com/office/drawing/2014/main" id="{0235BE8D-089B-4EC0-8931-BAC77B2115EF}"/>
              </a:ext>
            </a:extLst>
          </p:cNvPr>
          <p:cNvSpPr txBox="1"/>
          <p:nvPr/>
        </p:nvSpPr>
        <p:spPr>
          <a:xfrm>
            <a:off x="467999" y="5654433"/>
            <a:ext cx="6094428" cy="338554"/>
          </a:xfrm>
          <a:prstGeom prst="rect">
            <a:avLst/>
          </a:prstGeom>
          <a:noFill/>
        </p:spPr>
        <p:txBody>
          <a:bodyPr wrap="square">
            <a:spAutoFit/>
          </a:bodyPr>
          <a:lstStyle/>
          <a:p>
            <a:r>
              <a:rPr lang="en-US" sz="1600" b="1" dirty="0"/>
              <a:t>*FLL: F</a:t>
            </a:r>
            <a:r>
              <a:rPr lang="en-US" sz="1600" dirty="0"/>
              <a:t>requency</a:t>
            </a:r>
            <a:r>
              <a:rPr lang="en-US" sz="1600" b="1" dirty="0"/>
              <a:t> L</a:t>
            </a:r>
            <a:r>
              <a:rPr lang="en-US" sz="1600" dirty="0"/>
              <a:t>ocked</a:t>
            </a:r>
            <a:r>
              <a:rPr lang="en-US" sz="1600" b="1" dirty="0"/>
              <a:t> L</a:t>
            </a:r>
            <a:r>
              <a:rPr lang="en-US" sz="1600" dirty="0"/>
              <a:t>oop</a:t>
            </a:r>
          </a:p>
        </p:txBody>
      </p:sp>
      <p:sp>
        <p:nvSpPr>
          <p:cNvPr id="10" name="Rectangle 9">
            <a:extLst>
              <a:ext uri="{FF2B5EF4-FFF2-40B4-BE49-F238E27FC236}">
                <a16:creationId xmlns:a16="http://schemas.microsoft.com/office/drawing/2014/main" id="{2DDCB76E-08B3-4304-9E9B-53908BD73351}"/>
              </a:ext>
            </a:extLst>
          </p:cNvPr>
          <p:cNvSpPr/>
          <p:nvPr/>
        </p:nvSpPr>
        <p:spPr>
          <a:xfrm flipV="1">
            <a:off x="7968208" y="4005064"/>
            <a:ext cx="1224136" cy="187220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175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D94354B-1F50-4E79-8E96-DB8EE9D3F73F}"/>
              </a:ext>
            </a:extLst>
          </p:cNvPr>
          <p:cNvPicPr>
            <a:picLocks noChangeAspect="1"/>
          </p:cNvPicPr>
          <p:nvPr/>
        </p:nvPicPr>
        <p:blipFill>
          <a:blip r:embed="rId2"/>
          <a:stretch>
            <a:fillRect/>
          </a:stretch>
        </p:blipFill>
        <p:spPr>
          <a:xfrm>
            <a:off x="7303498" y="1290851"/>
            <a:ext cx="4419600" cy="4509233"/>
          </a:xfrm>
          <a:prstGeom prst="rect">
            <a:avLst/>
          </a:prstGeom>
        </p:spPr>
      </p:pic>
      <p:sp>
        <p:nvSpPr>
          <p:cNvPr id="2" name="Titel 1"/>
          <p:cNvSpPr>
            <a:spLocks noGrp="1"/>
          </p:cNvSpPr>
          <p:nvPr>
            <p:ph type="title"/>
          </p:nvPr>
        </p:nvSpPr>
        <p:spPr>
          <a:xfrm>
            <a:off x="467999" y="332540"/>
            <a:ext cx="11244575" cy="720197"/>
          </a:xfrm>
        </p:spPr>
        <p:txBody>
          <a:bodyPr/>
          <a:lstStyle/>
          <a:p>
            <a:r>
              <a:rPr lang="en-US" cap="all" dirty="0"/>
              <a:t>overview</a:t>
            </a:r>
            <a:br>
              <a:rPr lang="en-US" cap="all" dirty="0"/>
            </a:br>
            <a:r>
              <a:rPr lang="en-US" sz="2000" cap="all" dirty="0"/>
              <a:t>clock source support</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8" y="1292648"/>
            <a:ext cx="6536825" cy="268279"/>
          </a:xfrm>
        </p:spPr>
        <p:txBody>
          <a:bodyPr/>
          <a:lstStyle/>
          <a:p>
            <a:r>
              <a:rPr lang="en-US" altLang="ja-JP"/>
              <a:t>External oscillator: </a:t>
            </a:r>
            <a:r>
              <a:rPr lang="en-US" altLang="ja-JP" dirty="0"/>
              <a:t>refer </a:t>
            </a:r>
            <a:r>
              <a:rPr lang="en-US" altLang="ja-JP" i="1" dirty="0"/>
              <a:t>RA4M3 User‘s Hardware Manual</a:t>
            </a:r>
          </a:p>
        </p:txBody>
      </p:sp>
      <p:graphicFrame>
        <p:nvGraphicFramePr>
          <p:cNvPr id="3" name="Table 5">
            <a:extLst>
              <a:ext uri="{FF2B5EF4-FFF2-40B4-BE49-F238E27FC236}">
                <a16:creationId xmlns:a16="http://schemas.microsoft.com/office/drawing/2014/main" id="{B7C841BF-B4C9-466F-B7D7-22043E827FE9}"/>
              </a:ext>
            </a:extLst>
          </p:cNvPr>
          <p:cNvGraphicFramePr>
            <a:graphicFrameLocks noGrp="1"/>
          </p:cNvGraphicFramePr>
          <p:nvPr>
            <p:extLst>
              <p:ext uri="{D42A27DB-BD31-4B8C-83A1-F6EECF244321}">
                <p14:modId xmlns:p14="http://schemas.microsoft.com/office/powerpoint/2010/main" val="2620668822"/>
              </p:ext>
            </p:extLst>
          </p:nvPr>
        </p:nvGraphicFramePr>
        <p:xfrm>
          <a:off x="467998" y="1755996"/>
          <a:ext cx="6708122" cy="3926840"/>
        </p:xfrm>
        <a:graphic>
          <a:graphicData uri="http://schemas.openxmlformats.org/drawingml/2006/table">
            <a:tbl>
              <a:tblPr firstRow="1" bandRow="1">
                <a:tableStyleId>{5940675A-B579-460E-94D1-54222C63F5DA}</a:tableStyleId>
              </a:tblPr>
              <a:tblGrid>
                <a:gridCol w="1811578">
                  <a:extLst>
                    <a:ext uri="{9D8B030D-6E8A-4147-A177-3AD203B41FA5}">
                      <a16:colId xmlns:a16="http://schemas.microsoft.com/office/drawing/2014/main" val="3508326283"/>
                    </a:ext>
                  </a:extLst>
                </a:gridCol>
                <a:gridCol w="2387231">
                  <a:extLst>
                    <a:ext uri="{9D8B030D-6E8A-4147-A177-3AD203B41FA5}">
                      <a16:colId xmlns:a16="http://schemas.microsoft.com/office/drawing/2014/main" val="2378036825"/>
                    </a:ext>
                  </a:extLst>
                </a:gridCol>
                <a:gridCol w="2509313">
                  <a:extLst>
                    <a:ext uri="{9D8B030D-6E8A-4147-A177-3AD203B41FA5}">
                      <a16:colId xmlns:a16="http://schemas.microsoft.com/office/drawing/2014/main" val="1145171120"/>
                    </a:ext>
                  </a:extLst>
                </a:gridCol>
              </a:tblGrid>
              <a:tr h="370840">
                <a:tc>
                  <a:txBody>
                    <a:bodyPr/>
                    <a:lstStyle/>
                    <a:p>
                      <a:r>
                        <a:rPr lang="en-US" sz="1400" b="1" dirty="0"/>
                        <a:t>Clock source</a:t>
                      </a:r>
                    </a:p>
                  </a:txBody>
                  <a:tcPr/>
                </a:tc>
                <a:tc>
                  <a:txBody>
                    <a:bodyPr/>
                    <a:lstStyle/>
                    <a:p>
                      <a:r>
                        <a:rPr kumimoji="1" lang="en-US" sz="1400" b="1" i="0" u="none" strike="noStrike" kern="1200" baseline="0" dirty="0">
                          <a:solidFill>
                            <a:schemeClr val="tx1"/>
                          </a:solidFill>
                          <a:latin typeface="+mn-lt"/>
                          <a:ea typeface="+mn-ea"/>
                          <a:cs typeface="+mn-cs"/>
                        </a:rPr>
                        <a:t>Description</a:t>
                      </a:r>
                      <a:endParaRPr lang="en-US" sz="1400" b="1" dirty="0"/>
                    </a:p>
                  </a:txBody>
                  <a:tcPr/>
                </a:tc>
                <a:tc>
                  <a:txBody>
                    <a:bodyPr/>
                    <a:lstStyle/>
                    <a:p>
                      <a:r>
                        <a:rPr kumimoji="1" lang="en-US" sz="1400" b="1" i="0" u="none" strike="noStrike" kern="1200" baseline="0" dirty="0">
                          <a:solidFill>
                            <a:schemeClr val="tx1"/>
                          </a:solidFill>
                          <a:latin typeface="+mn-lt"/>
                          <a:ea typeface="+mn-ea"/>
                          <a:cs typeface="+mn-cs"/>
                        </a:rPr>
                        <a:t>Specification</a:t>
                      </a:r>
                      <a:endParaRPr lang="en-US" sz="1400" b="1" dirty="0"/>
                    </a:p>
                  </a:txBody>
                  <a:tcPr/>
                </a:tc>
                <a:extLst>
                  <a:ext uri="{0D108BD9-81ED-4DB2-BD59-A6C34878D82A}">
                    <a16:rowId xmlns:a16="http://schemas.microsoft.com/office/drawing/2014/main" val="3190318704"/>
                  </a:ext>
                </a:extLst>
              </a:tr>
              <a:tr h="370840">
                <a:tc rowSpan="5">
                  <a:txBody>
                    <a:bodyPr/>
                    <a:lstStyle/>
                    <a:p>
                      <a:r>
                        <a:rPr lang="en-US" sz="1400" dirty="0"/>
                        <a:t>Main clock oscillator (MOSC)</a:t>
                      </a:r>
                    </a:p>
                  </a:txBody>
                  <a:tcPr/>
                </a:tc>
                <a:tc>
                  <a:txBody>
                    <a:bodyPr/>
                    <a:lstStyle/>
                    <a:p>
                      <a:r>
                        <a:rPr lang="en-US" sz="1400" dirty="0"/>
                        <a:t>Resonator frequency</a:t>
                      </a:r>
                    </a:p>
                  </a:txBody>
                  <a:tcPr/>
                </a:tc>
                <a:tc>
                  <a:txBody>
                    <a:bodyPr/>
                    <a:lstStyle/>
                    <a:p>
                      <a:r>
                        <a:rPr lang="pl-PL" sz="1400" dirty="0"/>
                        <a:t>8 MHz to 24 MHz</a:t>
                      </a:r>
                      <a:endParaRPr lang="en-US" sz="1400" dirty="0"/>
                    </a:p>
                  </a:txBody>
                  <a:tcPr/>
                </a:tc>
                <a:extLst>
                  <a:ext uri="{0D108BD9-81ED-4DB2-BD59-A6C34878D82A}">
                    <a16:rowId xmlns:a16="http://schemas.microsoft.com/office/drawing/2014/main" val="2928409982"/>
                  </a:ext>
                </a:extLst>
              </a:tr>
              <a:tr h="370840">
                <a:tc vMerge="1">
                  <a:txBody>
                    <a:bodyPr/>
                    <a:lstStyle/>
                    <a:p>
                      <a:endParaRPr lang="en-US" sz="1600" dirty="0"/>
                    </a:p>
                  </a:txBody>
                  <a:tcPr/>
                </a:tc>
                <a:tc>
                  <a:txBody>
                    <a:bodyPr/>
                    <a:lstStyle/>
                    <a:p>
                      <a:r>
                        <a:rPr lang="en-US" sz="1400" b="0" dirty="0"/>
                        <a:t>External clock input frequency</a:t>
                      </a:r>
                    </a:p>
                  </a:txBody>
                  <a:tcPr/>
                </a:tc>
                <a:tc>
                  <a:txBody>
                    <a:bodyPr/>
                    <a:lstStyle/>
                    <a:p>
                      <a:r>
                        <a:rPr lang="en-US" sz="1400" dirty="0"/>
                        <a:t>Up to 24 MHz</a:t>
                      </a:r>
                    </a:p>
                  </a:txBody>
                  <a:tcPr/>
                </a:tc>
                <a:extLst>
                  <a:ext uri="{0D108BD9-81ED-4DB2-BD59-A6C34878D82A}">
                    <a16:rowId xmlns:a16="http://schemas.microsoft.com/office/drawing/2014/main" val="216633197"/>
                  </a:ext>
                </a:extLst>
              </a:tr>
              <a:tr h="370840">
                <a:tc vMerge="1">
                  <a:txBody>
                    <a:bodyPr/>
                    <a:lstStyle/>
                    <a:p>
                      <a:endParaRPr lang="en-US" sz="1600" dirty="0"/>
                    </a:p>
                  </a:txBody>
                  <a:tcPr/>
                </a:tc>
                <a:tc>
                  <a:txBody>
                    <a:bodyPr/>
                    <a:lstStyle/>
                    <a:p>
                      <a:r>
                        <a:rPr lang="en-US" sz="1400" dirty="0"/>
                        <a:t>External resonator or additional circuit</a:t>
                      </a:r>
                    </a:p>
                  </a:txBody>
                  <a:tcPr/>
                </a:tc>
                <a:tc>
                  <a:txBody>
                    <a:bodyPr/>
                    <a:lstStyle/>
                    <a:p>
                      <a:r>
                        <a:rPr lang="en-US" sz="1400" dirty="0"/>
                        <a:t>ceramic resonator, crystal</a:t>
                      </a:r>
                    </a:p>
                  </a:txBody>
                  <a:tcPr/>
                </a:tc>
                <a:extLst>
                  <a:ext uri="{0D108BD9-81ED-4DB2-BD59-A6C34878D82A}">
                    <a16:rowId xmlns:a16="http://schemas.microsoft.com/office/drawing/2014/main" val="1881697301"/>
                  </a:ext>
                </a:extLst>
              </a:tr>
              <a:tr h="370840">
                <a:tc vMerge="1">
                  <a:txBody>
                    <a:bodyPr/>
                    <a:lstStyle/>
                    <a:p>
                      <a:endParaRPr lang="en-US" sz="1600" dirty="0"/>
                    </a:p>
                  </a:txBody>
                  <a:tcPr/>
                </a:tc>
                <a:tc>
                  <a:txBody>
                    <a:bodyPr/>
                    <a:lstStyle/>
                    <a:p>
                      <a:r>
                        <a:rPr lang="en-US" sz="1400" dirty="0"/>
                        <a:t>Drive capability switching</a:t>
                      </a:r>
                    </a:p>
                  </a:txBody>
                  <a:tcPr/>
                </a:tc>
                <a:tc>
                  <a:txBody>
                    <a:bodyPr/>
                    <a:lstStyle/>
                    <a:p>
                      <a:r>
                        <a:rPr lang="en-US" sz="1400" dirty="0"/>
                        <a:t>Available</a:t>
                      </a:r>
                    </a:p>
                  </a:txBody>
                  <a:tcPr/>
                </a:tc>
                <a:extLst>
                  <a:ext uri="{0D108BD9-81ED-4DB2-BD59-A6C34878D82A}">
                    <a16:rowId xmlns:a16="http://schemas.microsoft.com/office/drawing/2014/main" val="2107155340"/>
                  </a:ext>
                </a:extLst>
              </a:tr>
              <a:tr h="370840">
                <a:tc vMerge="1">
                  <a:txBody>
                    <a:bodyPr/>
                    <a:lstStyle/>
                    <a:p>
                      <a:endParaRPr lang="en-US" sz="1600" dirty="0"/>
                    </a:p>
                  </a:txBody>
                  <a:tcPr/>
                </a:tc>
                <a:tc>
                  <a:txBody>
                    <a:bodyPr/>
                    <a:lstStyle/>
                    <a:p>
                      <a:r>
                        <a:rPr lang="en-US" sz="1400" dirty="0"/>
                        <a:t>Oscillation stop detection function</a:t>
                      </a:r>
                    </a:p>
                  </a:txBody>
                  <a:tcPr/>
                </a:tc>
                <a:tc>
                  <a:txBody>
                    <a:bodyPr/>
                    <a:lstStyle/>
                    <a:p>
                      <a:r>
                        <a:rPr lang="en-US" sz="1400" dirty="0"/>
                        <a:t>Available</a:t>
                      </a:r>
                    </a:p>
                  </a:txBody>
                  <a:tcPr/>
                </a:tc>
                <a:extLst>
                  <a:ext uri="{0D108BD9-81ED-4DB2-BD59-A6C34878D82A}">
                    <a16:rowId xmlns:a16="http://schemas.microsoft.com/office/drawing/2014/main" val="1162730556"/>
                  </a:ext>
                </a:extLst>
              </a:tr>
              <a:tr h="370840">
                <a:tc rowSpan="3">
                  <a:txBody>
                    <a:bodyPr/>
                    <a:lstStyle/>
                    <a:p>
                      <a:r>
                        <a:rPr lang="en-US" sz="1400" dirty="0"/>
                        <a:t>Sub-clock oscillator (SOSC)</a:t>
                      </a:r>
                    </a:p>
                  </a:txBody>
                  <a:tcPr/>
                </a:tc>
                <a:tc>
                  <a:txBody>
                    <a:bodyPr/>
                    <a:lstStyle/>
                    <a:p>
                      <a:r>
                        <a:rPr lang="en-US" sz="1400" dirty="0"/>
                        <a:t>Resonator frequency</a:t>
                      </a:r>
                    </a:p>
                  </a:txBody>
                  <a:tcPr/>
                </a:tc>
                <a:tc>
                  <a:txBody>
                    <a:bodyPr/>
                    <a:lstStyle/>
                    <a:p>
                      <a:r>
                        <a:rPr lang="en-US" sz="1400" dirty="0"/>
                        <a:t>32.768 kHz</a:t>
                      </a:r>
                    </a:p>
                  </a:txBody>
                  <a:tcPr/>
                </a:tc>
                <a:extLst>
                  <a:ext uri="{0D108BD9-81ED-4DB2-BD59-A6C34878D82A}">
                    <a16:rowId xmlns:a16="http://schemas.microsoft.com/office/drawing/2014/main" val="3421738731"/>
                  </a:ext>
                </a:extLst>
              </a:tr>
              <a:tr h="370840">
                <a:tc vMerge="1">
                  <a:txBody>
                    <a:bodyPr/>
                    <a:lstStyle/>
                    <a:p>
                      <a:endParaRPr lang="en-US" sz="1400" dirty="0"/>
                    </a:p>
                  </a:txBody>
                  <a:tcPr/>
                </a:tc>
                <a:tc>
                  <a:txBody>
                    <a:bodyPr/>
                    <a:lstStyle/>
                    <a:p>
                      <a:r>
                        <a:rPr lang="en-US" sz="1400" dirty="0"/>
                        <a:t>External resonator or additional circuit</a:t>
                      </a:r>
                    </a:p>
                  </a:txBody>
                  <a:tcPr/>
                </a:tc>
                <a:tc>
                  <a:txBody>
                    <a:bodyPr/>
                    <a:lstStyle/>
                    <a:p>
                      <a:r>
                        <a:rPr lang="en-US" sz="1400" dirty="0"/>
                        <a:t>crystal resonator</a:t>
                      </a:r>
                    </a:p>
                  </a:txBody>
                  <a:tcPr/>
                </a:tc>
                <a:extLst>
                  <a:ext uri="{0D108BD9-81ED-4DB2-BD59-A6C34878D82A}">
                    <a16:rowId xmlns:a16="http://schemas.microsoft.com/office/drawing/2014/main" val="1601784747"/>
                  </a:ext>
                </a:extLst>
              </a:tr>
              <a:tr h="370840">
                <a:tc vMerge="1">
                  <a:txBody>
                    <a:bodyPr/>
                    <a:lstStyle/>
                    <a:p>
                      <a:endParaRPr lang="en-US" sz="1400" dirty="0"/>
                    </a:p>
                  </a:txBody>
                  <a:tcPr/>
                </a:tc>
                <a:tc>
                  <a:txBody>
                    <a:bodyPr/>
                    <a:lstStyle/>
                    <a:p>
                      <a:r>
                        <a:rPr lang="en-US" sz="1400" dirty="0"/>
                        <a:t>Drive capability switching</a:t>
                      </a:r>
                    </a:p>
                  </a:txBody>
                  <a:tcPr/>
                </a:tc>
                <a:tc>
                  <a:txBody>
                    <a:bodyPr/>
                    <a:lstStyle/>
                    <a:p>
                      <a:r>
                        <a:rPr lang="en-US" sz="1400" dirty="0"/>
                        <a:t>Available</a:t>
                      </a:r>
                    </a:p>
                  </a:txBody>
                  <a:tcPr/>
                </a:tc>
                <a:extLst>
                  <a:ext uri="{0D108BD9-81ED-4DB2-BD59-A6C34878D82A}">
                    <a16:rowId xmlns:a16="http://schemas.microsoft.com/office/drawing/2014/main" val="2705731533"/>
                  </a:ext>
                </a:extLst>
              </a:tr>
            </a:tbl>
          </a:graphicData>
        </a:graphic>
      </p:graphicFrame>
      <p:sp>
        <p:nvSpPr>
          <p:cNvPr id="4" name="Rectangle 3">
            <a:extLst>
              <a:ext uri="{FF2B5EF4-FFF2-40B4-BE49-F238E27FC236}">
                <a16:creationId xmlns:a16="http://schemas.microsoft.com/office/drawing/2014/main" id="{9945F705-0266-4B75-8372-3E1EFD72CD45}"/>
              </a:ext>
            </a:extLst>
          </p:cNvPr>
          <p:cNvSpPr/>
          <p:nvPr/>
        </p:nvSpPr>
        <p:spPr>
          <a:xfrm>
            <a:off x="7303498" y="2743200"/>
            <a:ext cx="1611902" cy="1219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644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EBAA6D-1FDD-4E25-B72D-92DDCD08894C}"/>
              </a:ext>
            </a:extLst>
          </p:cNvPr>
          <p:cNvPicPr>
            <a:picLocks noChangeAspect="1"/>
          </p:cNvPicPr>
          <p:nvPr/>
        </p:nvPicPr>
        <p:blipFill>
          <a:blip r:embed="rId2"/>
          <a:stretch>
            <a:fillRect/>
          </a:stretch>
        </p:blipFill>
        <p:spPr>
          <a:xfrm>
            <a:off x="7303498" y="1290851"/>
            <a:ext cx="4419600" cy="4509233"/>
          </a:xfrm>
          <a:prstGeom prst="rect">
            <a:avLst/>
          </a:prstGeom>
        </p:spPr>
      </p:pic>
      <p:sp>
        <p:nvSpPr>
          <p:cNvPr id="2" name="Titel 1"/>
          <p:cNvSpPr>
            <a:spLocks noGrp="1"/>
          </p:cNvSpPr>
          <p:nvPr>
            <p:ph type="title"/>
          </p:nvPr>
        </p:nvSpPr>
        <p:spPr>
          <a:xfrm>
            <a:off x="467999" y="332540"/>
            <a:ext cx="11244575" cy="720197"/>
          </a:xfrm>
        </p:spPr>
        <p:txBody>
          <a:bodyPr/>
          <a:lstStyle/>
          <a:p>
            <a:r>
              <a:rPr lang="en-US" cap="all" dirty="0"/>
              <a:t>overview</a:t>
            </a:r>
            <a:br>
              <a:rPr lang="en-US" cap="all" dirty="0"/>
            </a:br>
            <a:r>
              <a:rPr lang="en-US" sz="2000" cap="all" dirty="0"/>
              <a:t>clock source support</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424991"/>
            <a:ext cx="6536825" cy="268279"/>
          </a:xfrm>
        </p:spPr>
        <p:txBody>
          <a:bodyPr/>
          <a:lstStyle/>
          <a:p>
            <a:r>
              <a:rPr lang="en-US" altLang="ja-JP" dirty="0"/>
              <a:t>Phase-Locked-Loop: refer </a:t>
            </a:r>
            <a:r>
              <a:rPr lang="en-US" altLang="ja-JP" i="1" dirty="0"/>
              <a:t>RA4M3 User‘s Hardware Manual</a:t>
            </a:r>
          </a:p>
        </p:txBody>
      </p:sp>
      <p:graphicFrame>
        <p:nvGraphicFramePr>
          <p:cNvPr id="3" name="Table 5">
            <a:extLst>
              <a:ext uri="{FF2B5EF4-FFF2-40B4-BE49-F238E27FC236}">
                <a16:creationId xmlns:a16="http://schemas.microsoft.com/office/drawing/2014/main" id="{B7C841BF-B4C9-466F-B7D7-22043E827FE9}"/>
              </a:ext>
            </a:extLst>
          </p:cNvPr>
          <p:cNvGraphicFramePr>
            <a:graphicFrameLocks noGrp="1"/>
          </p:cNvGraphicFramePr>
          <p:nvPr>
            <p:extLst>
              <p:ext uri="{D42A27DB-BD31-4B8C-83A1-F6EECF244321}">
                <p14:modId xmlns:p14="http://schemas.microsoft.com/office/powerpoint/2010/main" val="2580178139"/>
              </p:ext>
            </p:extLst>
          </p:nvPr>
        </p:nvGraphicFramePr>
        <p:xfrm>
          <a:off x="494068" y="1844824"/>
          <a:ext cx="6692563" cy="2966720"/>
        </p:xfrm>
        <a:graphic>
          <a:graphicData uri="http://schemas.openxmlformats.org/drawingml/2006/table">
            <a:tbl>
              <a:tblPr firstRow="1" bandRow="1">
                <a:tableStyleId>{5940675A-B579-460E-94D1-54222C63F5DA}</a:tableStyleId>
              </a:tblPr>
              <a:tblGrid>
                <a:gridCol w="1363972">
                  <a:extLst>
                    <a:ext uri="{9D8B030D-6E8A-4147-A177-3AD203B41FA5}">
                      <a16:colId xmlns:a16="http://schemas.microsoft.com/office/drawing/2014/main" val="3508326283"/>
                    </a:ext>
                  </a:extLst>
                </a:gridCol>
                <a:gridCol w="3024336">
                  <a:extLst>
                    <a:ext uri="{9D8B030D-6E8A-4147-A177-3AD203B41FA5}">
                      <a16:colId xmlns:a16="http://schemas.microsoft.com/office/drawing/2014/main" val="2378036825"/>
                    </a:ext>
                  </a:extLst>
                </a:gridCol>
                <a:gridCol w="2304255">
                  <a:extLst>
                    <a:ext uri="{9D8B030D-6E8A-4147-A177-3AD203B41FA5}">
                      <a16:colId xmlns:a16="http://schemas.microsoft.com/office/drawing/2014/main" val="1145171120"/>
                    </a:ext>
                  </a:extLst>
                </a:gridCol>
              </a:tblGrid>
              <a:tr h="370840">
                <a:tc>
                  <a:txBody>
                    <a:bodyPr/>
                    <a:lstStyle/>
                    <a:p>
                      <a:r>
                        <a:rPr lang="en-US" sz="1400" b="1" dirty="0"/>
                        <a:t>Clock source</a:t>
                      </a:r>
                    </a:p>
                  </a:txBody>
                  <a:tcPr/>
                </a:tc>
                <a:tc>
                  <a:txBody>
                    <a:bodyPr/>
                    <a:lstStyle/>
                    <a:p>
                      <a:r>
                        <a:rPr kumimoji="1" lang="en-US" sz="1400" b="1" i="0" u="none" strike="noStrike" kern="1200" baseline="0" dirty="0">
                          <a:solidFill>
                            <a:schemeClr val="tx1"/>
                          </a:solidFill>
                          <a:latin typeface="+mn-lt"/>
                          <a:ea typeface="+mn-ea"/>
                          <a:cs typeface="+mn-cs"/>
                        </a:rPr>
                        <a:t>Description</a:t>
                      </a:r>
                      <a:endParaRPr lang="en-US" sz="1400" b="1" dirty="0"/>
                    </a:p>
                  </a:txBody>
                  <a:tcPr/>
                </a:tc>
                <a:tc>
                  <a:txBody>
                    <a:bodyPr/>
                    <a:lstStyle/>
                    <a:p>
                      <a:r>
                        <a:rPr kumimoji="1" lang="en-US" sz="1400" b="1" i="0" u="none" strike="noStrike" kern="1200" baseline="0" dirty="0">
                          <a:solidFill>
                            <a:schemeClr val="tx1"/>
                          </a:solidFill>
                          <a:latin typeface="+mn-lt"/>
                          <a:ea typeface="+mn-ea"/>
                          <a:cs typeface="+mn-cs"/>
                        </a:rPr>
                        <a:t>Specification</a:t>
                      </a:r>
                      <a:endParaRPr lang="en-US" sz="1400" b="1" dirty="0"/>
                    </a:p>
                  </a:txBody>
                  <a:tcPr/>
                </a:tc>
                <a:extLst>
                  <a:ext uri="{0D108BD9-81ED-4DB2-BD59-A6C34878D82A}">
                    <a16:rowId xmlns:a16="http://schemas.microsoft.com/office/drawing/2014/main" val="3190318704"/>
                  </a:ext>
                </a:extLst>
              </a:tr>
              <a:tr h="370840">
                <a:tc rowSpan="3">
                  <a:txBody>
                    <a:bodyPr/>
                    <a:lstStyle/>
                    <a:p>
                      <a:r>
                        <a:rPr lang="en-US" sz="1400" dirty="0"/>
                        <a:t>PLL circuit</a:t>
                      </a:r>
                    </a:p>
                  </a:txBody>
                  <a:tcPr/>
                </a:tc>
                <a:tc>
                  <a:txBody>
                    <a:bodyPr/>
                    <a:lstStyle/>
                    <a:p>
                      <a:r>
                        <a:rPr lang="en-US" sz="1400" dirty="0"/>
                        <a:t>Input clock source</a:t>
                      </a:r>
                    </a:p>
                  </a:txBody>
                  <a:tcPr/>
                </a:tc>
                <a:tc>
                  <a:txBody>
                    <a:bodyPr/>
                    <a:lstStyle/>
                    <a:p>
                      <a:r>
                        <a:rPr lang="en-US" sz="1400" dirty="0"/>
                        <a:t>MOSC, HOCO</a:t>
                      </a:r>
                    </a:p>
                  </a:txBody>
                  <a:tcPr/>
                </a:tc>
                <a:extLst>
                  <a:ext uri="{0D108BD9-81ED-4DB2-BD59-A6C34878D82A}">
                    <a16:rowId xmlns:a16="http://schemas.microsoft.com/office/drawing/2014/main" val="2928409982"/>
                  </a:ext>
                </a:extLst>
              </a:tr>
              <a:tr h="370840">
                <a:tc vMerge="1">
                  <a:txBody>
                    <a:bodyPr/>
                    <a:lstStyle/>
                    <a:p>
                      <a:endParaRPr lang="en-US" sz="1600" dirty="0"/>
                    </a:p>
                  </a:txBody>
                  <a:tcPr/>
                </a:tc>
                <a:tc>
                  <a:txBody>
                    <a:bodyPr/>
                    <a:lstStyle/>
                    <a:p>
                      <a:r>
                        <a:rPr lang="en-US" sz="1400" dirty="0"/>
                        <a:t>Input frequency</a:t>
                      </a:r>
                    </a:p>
                  </a:txBody>
                  <a:tcPr/>
                </a:tc>
                <a:tc>
                  <a:txBody>
                    <a:bodyPr/>
                    <a:lstStyle/>
                    <a:p>
                      <a:r>
                        <a:rPr lang="pl-PL" sz="1400" dirty="0"/>
                        <a:t>8 MHz to 24 MHz</a:t>
                      </a:r>
                      <a:endParaRPr lang="en-US" sz="1400" dirty="0"/>
                    </a:p>
                  </a:txBody>
                  <a:tcPr/>
                </a:tc>
                <a:extLst>
                  <a:ext uri="{0D108BD9-81ED-4DB2-BD59-A6C34878D82A}">
                    <a16:rowId xmlns:a16="http://schemas.microsoft.com/office/drawing/2014/main" val="1881697301"/>
                  </a:ext>
                </a:extLst>
              </a:tr>
              <a:tr h="370840">
                <a:tc vMerge="1">
                  <a:txBody>
                    <a:bodyPr/>
                    <a:lstStyle/>
                    <a:p>
                      <a:endParaRPr lang="en-US" sz="1600" dirty="0"/>
                    </a:p>
                  </a:txBody>
                  <a:tcPr/>
                </a:tc>
                <a:tc>
                  <a:txBody>
                    <a:bodyPr/>
                    <a:lstStyle/>
                    <a:p>
                      <a:r>
                        <a:rPr lang="en-US" sz="1400" dirty="0"/>
                        <a:t>PLL Output frequency</a:t>
                      </a:r>
                    </a:p>
                  </a:txBody>
                  <a:tcPr/>
                </a:tc>
                <a:tc>
                  <a:txBody>
                    <a:bodyPr/>
                    <a:lstStyle/>
                    <a:p>
                      <a:r>
                        <a:rPr lang="en-US" sz="1400" dirty="0"/>
                        <a:t>100</a:t>
                      </a:r>
                      <a:r>
                        <a:rPr lang="pl-PL" sz="1400" dirty="0"/>
                        <a:t> MHz to </a:t>
                      </a:r>
                      <a:r>
                        <a:rPr lang="en-US" sz="1400" dirty="0"/>
                        <a:t>200</a:t>
                      </a:r>
                      <a:r>
                        <a:rPr lang="pl-PL" sz="1400" dirty="0"/>
                        <a:t> MHz</a:t>
                      </a:r>
                      <a:endParaRPr lang="en-US" sz="1400" dirty="0"/>
                    </a:p>
                  </a:txBody>
                  <a:tcPr/>
                </a:tc>
                <a:extLst>
                  <a:ext uri="{0D108BD9-81ED-4DB2-BD59-A6C34878D82A}">
                    <a16:rowId xmlns:a16="http://schemas.microsoft.com/office/drawing/2014/main" val="3421738731"/>
                  </a:ext>
                </a:extLst>
              </a:tr>
              <a:tr h="370840">
                <a:tc rowSpan="4">
                  <a:txBody>
                    <a:bodyPr/>
                    <a:lstStyle/>
                    <a:p>
                      <a:r>
                        <a:rPr lang="en-US" sz="1400" dirty="0"/>
                        <a:t>PLL2 circuit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 clock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MOSC, HOCO</a:t>
                      </a:r>
                    </a:p>
                  </a:txBody>
                  <a:tcPr/>
                </a:tc>
                <a:extLst>
                  <a:ext uri="{0D108BD9-81ED-4DB2-BD59-A6C34878D82A}">
                    <a16:rowId xmlns:a16="http://schemas.microsoft.com/office/drawing/2014/main" val="1989169084"/>
                  </a:ext>
                </a:extLst>
              </a:tr>
              <a:tr h="370840">
                <a:tc vMerge="1">
                  <a:txBody>
                    <a:bodyPr/>
                    <a:lstStyle/>
                    <a:p>
                      <a:endParaRPr lang="en-US" sz="1400" dirty="0"/>
                    </a:p>
                  </a:txBody>
                  <a:tcPr/>
                </a:tc>
                <a:tc>
                  <a:txBody>
                    <a:bodyPr/>
                    <a:lstStyle/>
                    <a:p>
                      <a:r>
                        <a:rPr lang="en-US" sz="1400" dirty="0"/>
                        <a:t>Input frequency</a:t>
                      </a:r>
                    </a:p>
                  </a:txBody>
                  <a:tcPr/>
                </a:tc>
                <a:tc>
                  <a:txBody>
                    <a:bodyPr/>
                    <a:lstStyle/>
                    <a:p>
                      <a:r>
                        <a:rPr lang="pl-PL" sz="1400" dirty="0"/>
                        <a:t>8 MHz to 24 MHz</a:t>
                      </a:r>
                      <a:endParaRPr lang="en-US" sz="1400" dirty="0"/>
                    </a:p>
                  </a:txBody>
                  <a:tcPr/>
                </a:tc>
                <a:extLst>
                  <a:ext uri="{0D108BD9-81ED-4DB2-BD59-A6C34878D82A}">
                    <a16:rowId xmlns:a16="http://schemas.microsoft.com/office/drawing/2014/main" val="2608272801"/>
                  </a:ext>
                </a:extLst>
              </a:tr>
              <a:tr h="370840">
                <a:tc vMerge="1">
                  <a:txBody>
                    <a:bodyPr/>
                    <a:lstStyle/>
                    <a:p>
                      <a:endParaRPr lang="en-US" sz="1400" dirty="0"/>
                    </a:p>
                  </a:txBody>
                  <a:tcPr/>
                </a:tc>
                <a:tc>
                  <a:txBody>
                    <a:bodyPr/>
                    <a:lstStyle/>
                    <a:p>
                      <a:r>
                        <a:rPr lang="en-US" sz="1400" dirty="0"/>
                        <a:t>PLL Output frequency</a:t>
                      </a:r>
                    </a:p>
                  </a:txBody>
                  <a:tcPr/>
                </a:tc>
                <a:tc>
                  <a:txBody>
                    <a:bodyPr/>
                    <a:lstStyle/>
                    <a:p>
                      <a:r>
                        <a:rPr lang="pl-PL" sz="1400" dirty="0"/>
                        <a:t>120 MHz to 240 MHz</a:t>
                      </a:r>
                      <a:endParaRPr lang="en-US" sz="1400" dirty="0"/>
                    </a:p>
                  </a:txBody>
                  <a:tcPr/>
                </a:tc>
                <a:extLst>
                  <a:ext uri="{0D108BD9-81ED-4DB2-BD59-A6C34878D82A}">
                    <a16:rowId xmlns:a16="http://schemas.microsoft.com/office/drawing/2014/main" val="1083277538"/>
                  </a:ext>
                </a:extLst>
              </a:tr>
              <a:tr h="370840">
                <a:tc vMerge="1">
                  <a:txBody>
                    <a:bodyPr/>
                    <a:lstStyle/>
                    <a:p>
                      <a:endParaRPr lang="en-US" sz="1400" dirty="0"/>
                    </a:p>
                  </a:txBody>
                  <a:tcPr/>
                </a:tc>
                <a:tc>
                  <a:txBody>
                    <a:bodyPr/>
                    <a:lstStyle/>
                    <a:p>
                      <a:r>
                        <a:rPr lang="en-US" sz="1400" dirty="0"/>
                        <a:t>PLL2-LDO stop function</a:t>
                      </a:r>
                    </a:p>
                  </a:txBody>
                  <a:tcPr/>
                </a:tc>
                <a:tc>
                  <a:txBody>
                    <a:bodyPr/>
                    <a:lstStyle/>
                    <a:p>
                      <a:r>
                        <a:rPr lang="en-US" sz="1400" dirty="0"/>
                        <a:t>Unavailable</a:t>
                      </a:r>
                    </a:p>
                  </a:txBody>
                  <a:tcPr/>
                </a:tc>
                <a:extLst>
                  <a:ext uri="{0D108BD9-81ED-4DB2-BD59-A6C34878D82A}">
                    <a16:rowId xmlns:a16="http://schemas.microsoft.com/office/drawing/2014/main" val="2023640939"/>
                  </a:ext>
                </a:extLst>
              </a:tr>
            </a:tbl>
          </a:graphicData>
        </a:graphic>
      </p:graphicFrame>
      <p:sp>
        <p:nvSpPr>
          <p:cNvPr id="4" name="Rectangle 3">
            <a:extLst>
              <a:ext uri="{FF2B5EF4-FFF2-40B4-BE49-F238E27FC236}">
                <a16:creationId xmlns:a16="http://schemas.microsoft.com/office/drawing/2014/main" id="{8C86C3A8-2544-4274-92BC-F8B3344E0128}"/>
              </a:ext>
            </a:extLst>
          </p:cNvPr>
          <p:cNvSpPr/>
          <p:nvPr/>
        </p:nvSpPr>
        <p:spPr>
          <a:xfrm>
            <a:off x="9480376" y="1290851"/>
            <a:ext cx="1568624" cy="9189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724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cap="all" dirty="0"/>
              <a:t>overview</a:t>
            </a:r>
            <a:br>
              <a:rPr lang="en-US" cap="all" dirty="0"/>
            </a:br>
            <a:r>
              <a:rPr lang="en-US" sz="2000" cap="all" dirty="0"/>
              <a:t>Internal Clocks</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556792"/>
            <a:ext cx="6636113" cy="2451440"/>
          </a:xfrm>
        </p:spPr>
        <p:txBody>
          <a:bodyPr/>
          <a:lstStyle/>
          <a:p>
            <a:r>
              <a:rPr lang="en-US" altLang="ja-JP" dirty="0"/>
              <a:t>The RA microcontrollers have up to seven internal clocks:</a:t>
            </a:r>
          </a:p>
          <a:p>
            <a:pPr marL="285750" indent="-285750">
              <a:buFont typeface="Arial" panose="020B0604020202020204" pitchFamily="34" charset="0"/>
              <a:buChar char="•"/>
            </a:pPr>
            <a:r>
              <a:rPr lang="en-US" altLang="ja-JP" dirty="0"/>
              <a:t>System clock (ICLK): core clock used for CPU, flash, internal SRAM, DTC, and DMAC</a:t>
            </a:r>
          </a:p>
          <a:p>
            <a:pPr marL="285750" indent="-285750">
              <a:buFont typeface="Arial" panose="020B0604020202020204" pitchFamily="34" charset="0"/>
              <a:buChar char="•"/>
            </a:pPr>
            <a:r>
              <a:rPr lang="en-US" altLang="ja-JP" dirty="0"/>
              <a:t>PCLKA/PCLKB/PCLKC/PCLKD: Peripheral clocks</a:t>
            </a:r>
          </a:p>
          <a:p>
            <a:pPr marL="285750" indent="-285750">
              <a:buFont typeface="Arial" panose="020B0604020202020204" pitchFamily="34" charset="0"/>
              <a:buChar char="•"/>
            </a:pPr>
            <a:r>
              <a:rPr lang="en-US" altLang="ja-JP" dirty="0"/>
              <a:t>FCLK: Clock source for reading data flash and for programming/erasure of both code and data flash.</a:t>
            </a:r>
          </a:p>
          <a:p>
            <a:pPr marL="285750" indent="-285750">
              <a:buFont typeface="Arial" panose="020B0604020202020204" pitchFamily="34" charset="0"/>
              <a:buChar char="•"/>
            </a:pPr>
            <a:r>
              <a:rPr lang="en-US" altLang="ja-JP" dirty="0"/>
              <a:t>BCLK: External bus clock</a:t>
            </a:r>
          </a:p>
        </p:txBody>
      </p:sp>
      <p:sp>
        <p:nvSpPr>
          <p:cNvPr id="7" name="コンテンツ プレースホルダー 4">
            <a:extLst>
              <a:ext uri="{FF2B5EF4-FFF2-40B4-BE49-F238E27FC236}">
                <a16:creationId xmlns:a16="http://schemas.microsoft.com/office/drawing/2014/main" id="{09D4BE6F-6C1B-4816-9BA3-4947AC675C48}"/>
              </a:ext>
            </a:extLst>
          </p:cNvPr>
          <p:cNvSpPr txBox="1">
            <a:spLocks/>
          </p:cNvSpPr>
          <p:nvPr/>
        </p:nvSpPr>
        <p:spPr>
          <a:xfrm>
            <a:off x="7104112" y="5598209"/>
            <a:ext cx="4608462"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altLang="ja-JP" i="1" dirty="0"/>
              <a:t>Internal clocks Block Diagram</a:t>
            </a:r>
          </a:p>
        </p:txBody>
      </p:sp>
      <p:pic>
        <p:nvPicPr>
          <p:cNvPr id="4" name="Picture 3">
            <a:extLst>
              <a:ext uri="{FF2B5EF4-FFF2-40B4-BE49-F238E27FC236}">
                <a16:creationId xmlns:a16="http://schemas.microsoft.com/office/drawing/2014/main" id="{868DF302-B882-451A-B29E-FFF893695503}"/>
              </a:ext>
            </a:extLst>
          </p:cNvPr>
          <p:cNvPicPr>
            <a:picLocks noChangeAspect="1"/>
          </p:cNvPicPr>
          <p:nvPr/>
        </p:nvPicPr>
        <p:blipFill>
          <a:blip r:embed="rId2"/>
          <a:stretch>
            <a:fillRect/>
          </a:stretch>
        </p:blipFill>
        <p:spPr>
          <a:xfrm>
            <a:off x="7086101" y="888446"/>
            <a:ext cx="4577724" cy="4412762"/>
          </a:xfrm>
          <a:prstGeom prst="rect">
            <a:avLst/>
          </a:prstGeom>
        </p:spPr>
      </p:pic>
    </p:spTree>
    <p:extLst>
      <p:ext uri="{BB962C8B-B14F-4D97-AF65-F5344CB8AC3E}">
        <p14:creationId xmlns:p14="http://schemas.microsoft.com/office/powerpoint/2010/main" val="102069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1583-5B6B-4CA9-94CE-7F426DD98E10}"/>
              </a:ext>
            </a:extLst>
          </p:cNvPr>
          <p:cNvSpPr>
            <a:spLocks noGrp="1"/>
          </p:cNvSpPr>
          <p:nvPr>
            <p:ph type="title"/>
          </p:nvPr>
        </p:nvSpPr>
        <p:spPr>
          <a:xfrm>
            <a:off x="467999" y="332539"/>
            <a:ext cx="11244575" cy="720197"/>
          </a:xfrm>
        </p:spPr>
        <p:txBody>
          <a:bodyPr/>
          <a:lstStyle/>
          <a:p>
            <a:r>
              <a:rPr lang="en-US" cap="all" dirty="0"/>
              <a:t>overview</a:t>
            </a:r>
            <a:br>
              <a:rPr lang="en-US" cap="all" dirty="0"/>
            </a:br>
            <a:r>
              <a:rPr lang="en-US" sz="2000" cap="all" dirty="0"/>
              <a:t>system Clocks</a:t>
            </a:r>
            <a:endParaRPr lang="en-US" sz="2000" dirty="0"/>
          </a:p>
        </p:txBody>
      </p:sp>
      <p:sp>
        <p:nvSpPr>
          <p:cNvPr id="3" name="Content Placeholder 2">
            <a:extLst>
              <a:ext uri="{FF2B5EF4-FFF2-40B4-BE49-F238E27FC236}">
                <a16:creationId xmlns:a16="http://schemas.microsoft.com/office/drawing/2014/main" id="{6D493E85-AF8F-4DC3-9CDE-CC82C5C6BDD3}"/>
              </a:ext>
            </a:extLst>
          </p:cNvPr>
          <p:cNvSpPr>
            <a:spLocks noGrp="1"/>
          </p:cNvSpPr>
          <p:nvPr>
            <p:ph idx="1"/>
          </p:nvPr>
        </p:nvSpPr>
        <p:spPr>
          <a:xfrm>
            <a:off x="468000" y="1424991"/>
            <a:ext cx="6008999" cy="2939779"/>
          </a:xfrm>
        </p:spPr>
        <p:txBody>
          <a:bodyPr/>
          <a:lstStyle/>
          <a:p>
            <a:r>
              <a:rPr lang="en-US" dirty="0"/>
              <a:t>The system clock (ICLK) is the operating clock of the CPU, DMAC, DTC, Flash, and SRAM.</a:t>
            </a:r>
          </a:p>
          <a:p>
            <a:r>
              <a:rPr lang="en-US" dirty="0"/>
              <a:t>The ICLK frequency is specified by the ICK[2:0] bits in SCKDIVCR, the CKSEL[2:0] bits in SCKSCR, the PLLMUL[5:0] bits and PLIDIV[1:0] bits in PLLCCR, and the HOCOFRQ0[1:0] bits in OFS1.</a:t>
            </a:r>
          </a:p>
          <a:p>
            <a:r>
              <a:rPr lang="en-US" dirty="0"/>
              <a:t>When the ICLK clock source is switched, the duration of the ICLK clock cycle becomes longer during the clock source transition period. See Figure 8.9 and Figure 8.10.</a:t>
            </a:r>
          </a:p>
        </p:txBody>
      </p:sp>
      <p:pic>
        <p:nvPicPr>
          <p:cNvPr id="5" name="Picture 4">
            <a:extLst>
              <a:ext uri="{FF2B5EF4-FFF2-40B4-BE49-F238E27FC236}">
                <a16:creationId xmlns:a16="http://schemas.microsoft.com/office/drawing/2014/main" id="{C0CA60E8-4090-4966-BB0B-418E283F4623}"/>
              </a:ext>
            </a:extLst>
          </p:cNvPr>
          <p:cNvPicPr>
            <a:picLocks noChangeAspect="1"/>
          </p:cNvPicPr>
          <p:nvPr/>
        </p:nvPicPr>
        <p:blipFill>
          <a:blip r:embed="rId2"/>
          <a:stretch>
            <a:fillRect/>
          </a:stretch>
        </p:blipFill>
        <p:spPr>
          <a:xfrm>
            <a:off x="6477000" y="1192145"/>
            <a:ext cx="5479312" cy="1828800"/>
          </a:xfrm>
          <a:prstGeom prst="rect">
            <a:avLst/>
          </a:prstGeom>
        </p:spPr>
      </p:pic>
      <p:pic>
        <p:nvPicPr>
          <p:cNvPr id="7" name="Picture 6">
            <a:extLst>
              <a:ext uri="{FF2B5EF4-FFF2-40B4-BE49-F238E27FC236}">
                <a16:creationId xmlns:a16="http://schemas.microsoft.com/office/drawing/2014/main" id="{9D846642-37C5-4F98-B9B4-AC8BBF0C349B}"/>
              </a:ext>
            </a:extLst>
          </p:cNvPr>
          <p:cNvPicPr>
            <a:picLocks noChangeAspect="1"/>
          </p:cNvPicPr>
          <p:nvPr/>
        </p:nvPicPr>
        <p:blipFill>
          <a:blip r:embed="rId3"/>
          <a:stretch>
            <a:fillRect/>
          </a:stretch>
        </p:blipFill>
        <p:spPr>
          <a:xfrm>
            <a:off x="6476999" y="3160353"/>
            <a:ext cx="5479313" cy="3100420"/>
          </a:xfrm>
          <a:prstGeom prst="rect">
            <a:avLst/>
          </a:prstGeom>
        </p:spPr>
      </p:pic>
    </p:spTree>
    <p:extLst>
      <p:ext uri="{BB962C8B-B14F-4D97-AF65-F5344CB8AC3E}">
        <p14:creationId xmlns:p14="http://schemas.microsoft.com/office/powerpoint/2010/main" val="61386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8BC3-1AED-41B0-BCD9-F0242D4C67F1}"/>
              </a:ext>
            </a:extLst>
          </p:cNvPr>
          <p:cNvSpPr>
            <a:spLocks noGrp="1"/>
          </p:cNvSpPr>
          <p:nvPr>
            <p:ph type="title"/>
          </p:nvPr>
        </p:nvSpPr>
        <p:spPr>
          <a:xfrm>
            <a:off x="467999" y="332539"/>
            <a:ext cx="11244575" cy="720197"/>
          </a:xfrm>
        </p:spPr>
        <p:txBody>
          <a:bodyPr/>
          <a:lstStyle/>
          <a:p>
            <a:r>
              <a:rPr lang="en-US" dirty="0"/>
              <a:t>Overview</a:t>
            </a:r>
            <a:br>
              <a:rPr lang="en-US" dirty="0"/>
            </a:br>
            <a:r>
              <a:rPr lang="en-US" sz="2000" dirty="0"/>
              <a:t>Oscillation Stop Detection Function</a:t>
            </a:r>
          </a:p>
        </p:txBody>
      </p:sp>
      <p:sp>
        <p:nvSpPr>
          <p:cNvPr id="3" name="Content Placeholder 2">
            <a:extLst>
              <a:ext uri="{FF2B5EF4-FFF2-40B4-BE49-F238E27FC236}">
                <a16:creationId xmlns:a16="http://schemas.microsoft.com/office/drawing/2014/main" id="{7C93B49B-F271-44A4-ABAC-46140AE367DC}"/>
              </a:ext>
            </a:extLst>
          </p:cNvPr>
          <p:cNvSpPr>
            <a:spLocks noGrp="1"/>
          </p:cNvSpPr>
          <p:nvPr>
            <p:ph idx="1"/>
          </p:nvPr>
        </p:nvSpPr>
        <p:spPr>
          <a:xfrm>
            <a:off x="468000" y="1424991"/>
            <a:ext cx="11244574" cy="3070810"/>
          </a:xfrm>
        </p:spPr>
        <p:txBody>
          <a:bodyPr/>
          <a:lstStyle/>
          <a:p>
            <a:r>
              <a:rPr lang="en-US" dirty="0"/>
              <a:t>The oscillation stop detection function detects the main clock oscillator stop. When oscillation stop is detected, the system clock switches as follows:</a:t>
            </a:r>
          </a:p>
          <a:p>
            <a:pPr marL="285750" indent="-285750">
              <a:buFont typeface="Arial" panose="020B0604020202020204" pitchFamily="34" charset="0"/>
              <a:buChar char="•"/>
            </a:pPr>
            <a:r>
              <a:rPr lang="en-US" dirty="0"/>
              <a:t>If an oscillation stop is detected with SCKSCR.CKSEL[2:0] = 011b (system clock source = MOSC), the system clock source switches to the MOCO clock.</a:t>
            </a:r>
          </a:p>
          <a:p>
            <a:pPr marL="285750" indent="-285750">
              <a:buFont typeface="Arial" panose="020B0604020202020204" pitchFamily="34" charset="0"/>
              <a:buChar char="•"/>
            </a:pPr>
            <a:r>
              <a:rPr lang="en-US" dirty="0"/>
              <a:t>If an oscillation stop is detected with PLLCCR.PLSRCSEL = 0 (PLL source clock = MOSC) and SCKSCR.CKSEL[2:0] = 101b (system clock source = PLL), PLL clock remains the system clock source. However, the frequency becomes a free-running oscillation frequency.</a:t>
            </a:r>
          </a:p>
          <a:p>
            <a:r>
              <a:rPr lang="en-US" dirty="0"/>
              <a:t>An oscillation stop detection interrupt request can be generated when an oscillation stop is detected. In addition, the General PWM Timer (GPT) output can be forced to a high-impedance state on detection.</a:t>
            </a:r>
          </a:p>
        </p:txBody>
      </p:sp>
    </p:spTree>
    <p:extLst>
      <p:ext uri="{BB962C8B-B14F-4D97-AF65-F5344CB8AC3E}">
        <p14:creationId xmlns:p14="http://schemas.microsoft.com/office/powerpoint/2010/main" val="198631807"/>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C_module_FSP_investigate" id="{8789F7B6-DE4A-4AFB-9AC4-08CAA03D79E2}" vid="{B5FF709C-6C0F-4969-96F7-D925C4ADA9D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71853E-0EF3-4973-AB23-17AA5798BB66}">
  <ds:schemaRefs>
    <ds:schemaRef ds:uri="http://purl.org/dc/terms/"/>
    <ds:schemaRef ds:uri="http://purl.org/dc/elements/1.1/"/>
    <ds:schemaRef ds:uri="e45712e8-6429-47e4-bf94-5d5d0cff5b2d"/>
    <ds:schemaRef ds:uri="http://purl.org/dc/dcmitype/"/>
    <ds:schemaRef ds:uri="http://schemas.microsoft.com/office/infopath/2007/PartnerControls"/>
    <ds:schemaRef ds:uri="http://schemas.openxmlformats.org/package/2006/metadata/core-properties"/>
    <ds:schemaRef ds:uri="c24288ec-b664-4237-bfbf-b4d897279037"/>
    <ds:schemaRef ds:uri="http://schemas.microsoft.com/office/2006/documentManagement/types"/>
    <ds:schemaRef ds:uri="084dd9f6-50cb-4ac1-978b-315f52073de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CGC_module_FSP_investigate</Template>
  <TotalTime>621</TotalTime>
  <Words>5133</Words>
  <Application>Microsoft Office PowerPoint</Application>
  <PresentationFormat>Widescreen</PresentationFormat>
  <Paragraphs>533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Narrow</vt:lpstr>
      <vt:lpstr>Calibri</vt:lpstr>
      <vt:lpstr>Consolas</vt:lpstr>
      <vt:lpstr>Courier New</vt:lpstr>
      <vt:lpstr>Symbol</vt:lpstr>
      <vt:lpstr>Wingdings</vt:lpstr>
      <vt:lpstr>Renesas Template 2022 - EN Confidential</vt:lpstr>
      <vt:lpstr>PowerPoint Presentation</vt:lpstr>
      <vt:lpstr>Agenda</vt:lpstr>
      <vt:lpstr>overview what is “cgc”?</vt:lpstr>
      <vt:lpstr>overview clock source support</vt:lpstr>
      <vt:lpstr>overview clock source support</vt:lpstr>
      <vt:lpstr>overview clock source support</vt:lpstr>
      <vt:lpstr>overview Internal Clocks</vt:lpstr>
      <vt:lpstr>overview system Clocks</vt:lpstr>
      <vt:lpstr>Overview Oscillation Stop Detection Function</vt:lpstr>
      <vt:lpstr>Overview Oscillation Stop Detection Function</vt:lpstr>
      <vt:lpstr>Module Configuration</vt:lpstr>
      <vt:lpstr>Module Configuration usage notes</vt:lpstr>
      <vt:lpstr>Module Configuration usage notes</vt:lpstr>
      <vt:lpstr>Module Configuration usage notes</vt:lpstr>
      <vt:lpstr>Register Descriptions</vt:lpstr>
      <vt:lpstr>Register Descriptions</vt:lpstr>
      <vt:lpstr>Register Descriptions</vt:lpstr>
      <vt:lpstr>Register Descriptions</vt:lpstr>
      <vt:lpstr>CGC fsp Interface Typedef/Enumeration Type Documentation</vt:lpstr>
      <vt:lpstr>CGC fsp Interface Data Structures</vt:lpstr>
      <vt:lpstr>CGC api open</vt:lpstr>
      <vt:lpstr>CGC api clocksCfg</vt:lpstr>
      <vt:lpstr>CGC api clockStart</vt:lpstr>
      <vt:lpstr>CGC api clockStop</vt:lpstr>
      <vt:lpstr>CGC api clockCheck</vt:lpstr>
      <vt:lpstr>CGC api systemClockSet</vt:lpstr>
      <vt:lpstr>CGC api oscStopDetectEnable</vt:lpstr>
      <vt:lpstr>CGC api oscStopDetectDisable</vt:lpstr>
      <vt:lpstr>CGC api oscStopStatusClear</vt:lpstr>
      <vt:lpstr>CGC api callbackSet</vt:lpstr>
      <vt:lpstr>CGC api close</vt:lpstr>
      <vt:lpstr>Examples minimal use of the CGC in an application</vt:lpstr>
      <vt:lpstr>Examples Configuring Multiple Clocks</vt:lpstr>
      <vt:lpstr>Examples Oscillation Stop Detection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Nguyen</dc:creator>
  <cp:lastModifiedBy>The Nguyen</cp:lastModifiedBy>
  <cp:revision>4</cp:revision>
  <dcterms:created xsi:type="dcterms:W3CDTF">2023-02-06T01:32:13Z</dcterms:created>
  <dcterms:modified xsi:type="dcterms:W3CDTF">2023-02-08T07:43:50Z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