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0"/>
  </p:notesMasterIdLst>
  <p:sldIdLst>
    <p:sldId id="443" r:id="rId5"/>
    <p:sldId id="386" r:id="rId6"/>
    <p:sldId id="444" r:id="rId7"/>
    <p:sldId id="446" r:id="rId8"/>
    <p:sldId id="3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7" autoAdjust="0"/>
  </p:normalViewPr>
  <p:slideViewPr>
    <p:cSldViewPr showGuides="1">
      <p:cViewPr varScale="1">
        <p:scale>
          <a:sx n="96" d="100"/>
          <a:sy n="96" d="100"/>
        </p:scale>
        <p:origin x="86" y="154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 Nguyen" userId="c9daebcf-96ad-44e9-8a9f-fe81c66a4169" providerId="ADAL" clId="{2B0B27C6-F837-4DAC-B069-D80C64A2038F}"/>
    <pc:docChg chg="modSld">
      <pc:chgData name="The Nguyen" userId="c9daebcf-96ad-44e9-8a9f-fe81c66a4169" providerId="ADAL" clId="{2B0B27C6-F837-4DAC-B069-D80C64A2038F}" dt="2023-03-16T04:45:49.651" v="27" actId="20577"/>
      <pc:docMkLst>
        <pc:docMk/>
      </pc:docMkLst>
      <pc:sldChg chg="modSp mod">
        <pc:chgData name="The Nguyen" userId="c9daebcf-96ad-44e9-8a9f-fe81c66a4169" providerId="ADAL" clId="{2B0B27C6-F837-4DAC-B069-D80C64A2038F}" dt="2023-03-16T04:45:49.651" v="27" actId="20577"/>
        <pc:sldMkLst>
          <pc:docMk/>
          <pc:sldMk cId="2329584670" sldId="443"/>
        </pc:sldMkLst>
        <pc:spChg chg="mod">
          <ac:chgData name="The Nguyen" userId="c9daebcf-96ad-44e9-8a9f-fe81c66a4169" providerId="ADAL" clId="{2B0B27C6-F837-4DAC-B069-D80C64A2038F}" dt="2023-03-16T04:45:49.651" v="27" actId="20577"/>
          <ac:spMkLst>
            <pc:docMk/>
            <pc:sldMk cId="2329584670" sldId="443"/>
            <ac:spMk id="6" creationId="{7006131E-FB56-425D-89D8-786378BA6F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>
            <a:cxnSpLocks/>
          </p:cNvCxnSpPr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4BF021D-3B93-18B9-E1A1-842FFACFCEA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ira.renesas.eu/confluence/display/IDE/RA+interrupt+event+allocation+to+IRQ+slot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プレースホルダー 9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8F16C1E8-7127-4426-AE73-F7E4BA21B6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006131E-FB56-425D-89D8-786378BA6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How to add new </a:t>
            </a:r>
            <a:r>
              <a:rPr lang="en-US" altLang="ja-JP" dirty="0" err="1"/>
              <a:t>isr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AB9B509-0B62-403A-B8A8-5AB7BF694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altLang="ja-JP" dirty="0"/>
              <a:t>Date: Mar 16</a:t>
            </a:r>
          </a:p>
          <a:p>
            <a:r>
              <a:rPr lang="en-US" altLang="ja-JP" dirty="0"/>
              <a:t>Name: the </a:t>
            </a:r>
            <a:r>
              <a:rPr lang="en-US" altLang="ja-JP" dirty="0" err="1"/>
              <a:t>nguyen</a:t>
            </a:r>
            <a:endParaRPr lang="en-US" altLang="ja-JP" dirty="0"/>
          </a:p>
          <a:p>
            <a:r>
              <a:rPr lang="en-US" altLang="ja-JP" dirty="0"/>
              <a:t>Fsp1 section</a:t>
            </a:r>
          </a:p>
          <a:p>
            <a:r>
              <a:rPr lang="en-US" altLang="ja-JP" dirty="0"/>
              <a:t>Ra </a:t>
            </a:r>
            <a:r>
              <a:rPr lang="en-US" altLang="ja-JP" dirty="0" err="1"/>
              <a:t>fsp</a:t>
            </a:r>
            <a:r>
              <a:rPr lang="en-US" altLang="ja-JP" dirty="0"/>
              <a:t> group</a:t>
            </a:r>
          </a:p>
          <a:p>
            <a:r>
              <a:rPr lang="en-US" altLang="ja-JP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32958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Interrupt configurations</a:t>
            </a:r>
            <a:br>
              <a:rPr lang="en-US" cap="all" dirty="0"/>
            </a:br>
            <a:r>
              <a:rPr lang="en-US" sz="2000" cap="all" dirty="0" err="1"/>
              <a:t>Nvic</a:t>
            </a:r>
            <a:r>
              <a:rPr lang="en-US" sz="2000" cap="all" dirty="0"/>
              <a:t> directly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0"/>
            <a:ext cx="11343000" cy="961802"/>
          </a:xfrm>
        </p:spPr>
        <p:txBody>
          <a:bodyPr/>
          <a:lstStyle/>
          <a:p>
            <a:r>
              <a:rPr kumimoji="1" lang="en-US" altLang="ja-JP" dirty="0"/>
              <a:t>Add ISR in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corresponding</a:t>
            </a:r>
            <a:r>
              <a:rPr kumimoji="1" lang="en-US" altLang="ja-JP" dirty="0"/>
              <a:t> vector table slot (</a:t>
            </a:r>
            <a:r>
              <a:rPr kumimoji="1" lang="en-US" altLang="ja-JP" dirty="0" err="1"/>
              <a:t>ra_gen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vector_data.c</a:t>
            </a:r>
            <a:r>
              <a:rPr kumimoji="1" lang="en-US" altLang="ja-JP" dirty="0"/>
              <a:t>)</a:t>
            </a:r>
          </a:p>
          <a:p>
            <a:r>
              <a:rPr lang="en-US" altLang="ja-JP" b="1" dirty="0"/>
              <a:t>→ Refer </a:t>
            </a:r>
            <a:r>
              <a:rPr lang="en-US" dirty="0">
                <a:hlinkClick r:id="rId2"/>
              </a:rPr>
              <a:t>RA interrupt event allocation to IRQ slots - e2 studio Project - Confluence ASR [Live] (renesas.eu)</a:t>
            </a:r>
            <a:r>
              <a:rPr lang="en-US" dirty="0"/>
              <a:t> </a:t>
            </a:r>
            <a:r>
              <a:rPr lang="en-US" b="1" dirty="0"/>
              <a:t>to update MDF file</a:t>
            </a:r>
            <a:endParaRPr kumimoji="1" lang="en-US" altLang="ja-JP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7EF64-A795-4A16-83B9-188DDF6DD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2435607"/>
            <a:ext cx="6542401" cy="2109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D0EE9-8C81-42A4-A5EB-177811BD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9" y="5486400"/>
            <a:ext cx="9558845" cy="8125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7E834-9C42-46C6-B818-29B6C3B56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4152344"/>
            <a:ext cx="6324600" cy="12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Interrupt configurations</a:t>
            </a:r>
            <a:br>
              <a:rPr lang="en-US" cap="all" dirty="0"/>
            </a:br>
            <a:r>
              <a:rPr lang="en-US" sz="2000" cap="all" dirty="0" err="1"/>
              <a:t>Nvic</a:t>
            </a:r>
            <a:r>
              <a:rPr lang="en-US" sz="2000" cap="all" dirty="0"/>
              <a:t> directly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0"/>
            <a:ext cx="11244574" cy="666336"/>
          </a:xfrm>
        </p:spPr>
        <p:txBody>
          <a:bodyPr/>
          <a:lstStyle/>
          <a:p>
            <a:r>
              <a:rPr kumimoji="1" lang="en-US" altLang="ja-JP" dirty="0"/>
              <a:t>In config structure, declare .</a:t>
            </a:r>
            <a:r>
              <a:rPr kumimoji="1" lang="en-US" altLang="ja-JP" dirty="0" err="1"/>
              <a:t>irq</a:t>
            </a:r>
            <a:r>
              <a:rPr kumimoji="1" lang="en-US" altLang="ja-JP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corresponding IRQ number (Table 13.3 Interrupt vector table/HWM)</a:t>
            </a:r>
          </a:p>
          <a:p>
            <a:r>
              <a:rPr kumimoji="1" lang="en-US" altLang="ja-JP" b="1" dirty="0">
                <a:solidFill>
                  <a:srgbClr val="000000"/>
                </a:solidFill>
                <a:latin typeface="Roboto" panose="02000000000000000000" pitchFamily="2" charset="0"/>
              </a:rPr>
              <a:t>→ Update MDF file to </a:t>
            </a:r>
            <a:r>
              <a:rPr lang="en-US" altLang="ja-JP" b="1" dirty="0">
                <a:solidFill>
                  <a:srgbClr val="000000"/>
                </a:solidFill>
                <a:latin typeface="Roboto" panose="02000000000000000000" pitchFamily="2" charset="0"/>
              </a:rPr>
              <a:t>generate correct config structure.</a:t>
            </a:r>
            <a:endParaRPr kumimoji="1" lang="en-US" altLang="ja-JP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F18B2-A8FB-4703-8E1E-15CDFD76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98" y="2209800"/>
            <a:ext cx="4891376" cy="26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Interrupt configurations</a:t>
            </a:r>
            <a:br>
              <a:rPr lang="en-US" cap="all" dirty="0"/>
            </a:br>
            <a:r>
              <a:rPr lang="en-US" sz="2000" cap="all" dirty="0" err="1"/>
              <a:t>Nvic</a:t>
            </a:r>
            <a:r>
              <a:rPr lang="en-US" sz="2000" cap="all" dirty="0"/>
              <a:t> directly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0"/>
            <a:ext cx="8980800" cy="666336"/>
          </a:xfrm>
        </p:spPr>
        <p:txBody>
          <a:bodyPr/>
          <a:lstStyle/>
          <a:p>
            <a:r>
              <a:rPr kumimoji="1" lang="en-US" altLang="ja-JP" b="1" dirty="0"/>
              <a:t>In .open() implement, call those 2 API to configure NVIC recognize interrupts</a:t>
            </a:r>
          </a:p>
          <a:p>
            <a:r>
              <a:rPr kumimoji="1" lang="en-US" altLang="ja-JP" dirty="0"/>
              <a:t>Refer to 13.6 Non-Maskable Interrupt Operation (HWM)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52A82-E6C5-47E0-8C83-35E61635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92" y="2971800"/>
            <a:ext cx="887598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_conf_2023_Renesas_PPTtemp  -  Read-Only" id="{778C372F-FA0A-4B2C-BB1A-11C9CA3C55E3}" vid="{758C841C-771D-416F-B901-35073617232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8" ma:contentTypeDescription="Create a new document." ma:contentTypeScope="" ma:versionID="fc185b18514eeaee7e338656ed8c9bba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0e47a414ecd0ad66eaac1c720f42da7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8BB755-371C-496D-B422-CC7EAE58E8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71853E-0EF3-4973-AB23-17AA5798BB66}">
  <ds:schemaRefs>
    <ds:schemaRef ds:uri="http://schemas.microsoft.com/office/2006/documentManagement/types"/>
    <ds:schemaRef ds:uri="http://purl.org/dc/elements/1.1/"/>
    <ds:schemaRef ds:uri="084dd9f6-50cb-4ac1-978b-315f52073de3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24288ec-b664-4237-bfbf-b4d897279037"/>
    <ds:schemaRef ds:uri="http://schemas.microsoft.com/office/2006/metadata/properties"/>
    <ds:schemaRef ds:uri="e45712e8-6429-47e4-bf94-5d5d0cff5b2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EN_conf_2023_Renesas_PPTtemp</Template>
  <TotalTime>26</TotalTime>
  <Words>138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Roboto</vt:lpstr>
      <vt:lpstr>Symbol</vt:lpstr>
      <vt:lpstr>Wingdings</vt:lpstr>
      <vt:lpstr>Renesas Template 2022 - EN Confidential</vt:lpstr>
      <vt:lpstr>PowerPoint Presentation</vt:lpstr>
      <vt:lpstr>Interrupt configurations Nvic directly</vt:lpstr>
      <vt:lpstr>Interrupt configurations Nvic directly</vt:lpstr>
      <vt:lpstr>Interrupt configurations Nvic directly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Nguyen</dc:creator>
  <cp:lastModifiedBy>The Nguyen</cp:lastModifiedBy>
  <cp:revision>2</cp:revision>
  <dcterms:created xsi:type="dcterms:W3CDTF">2023-03-16T04:20:16Z</dcterms:created>
  <dcterms:modified xsi:type="dcterms:W3CDTF">2023-03-16T04:51:05Z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