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6"/>
  </p:notesMasterIdLst>
  <p:sldIdLst>
    <p:sldId id="443" r:id="rId5"/>
    <p:sldId id="386" r:id="rId6"/>
    <p:sldId id="444" r:id="rId7"/>
    <p:sldId id="445" r:id="rId8"/>
    <p:sldId id="446" r:id="rId9"/>
    <p:sldId id="447" r:id="rId10"/>
    <p:sldId id="448" r:id="rId11"/>
    <p:sldId id="449" r:id="rId12"/>
    <p:sldId id="451" r:id="rId13"/>
    <p:sldId id="450" r:id="rId14"/>
    <p:sldId id="3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E36E08-E0FF-4377-B58F-4422ED6BF3EE}">
          <p14:sldIdLst>
            <p14:sldId id="443"/>
          </p14:sldIdLst>
        </p14:section>
        <p14:section name="Overview" id="{0B24EB25-ECA9-4ADA-896A-6CAE70C9E72E}">
          <p14:sldIdLst>
            <p14:sldId id="386"/>
            <p14:sldId id="444"/>
          </p14:sldIdLst>
        </p14:section>
        <p14:section name="Structure of testsuite" id="{79AFB8B1-7D80-42C9-9AED-6135746C2210}">
          <p14:sldIdLst>
            <p14:sldId id="445"/>
          </p14:sldIdLst>
        </p14:section>
        <p14:section name="Testing operation" id="{D6158173-E452-4D08-A1AE-474A7ED4B015}">
          <p14:sldIdLst>
            <p14:sldId id="446"/>
            <p14:sldId id="447"/>
          </p14:sldIdLst>
        </p14:section>
        <p14:section name="Test step" id="{D17311B7-7CD5-483E-990C-8A88D589E1E2}">
          <p14:sldIdLst>
            <p14:sldId id="448"/>
            <p14:sldId id="449"/>
            <p14:sldId id="451"/>
            <p14:sldId id="450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7AE1B-62A1-4C54-AE26-38264BE9A8CC}" v="2" dt="2023-04-06T02:39:10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27" autoAdjust="0"/>
  </p:normalViewPr>
  <p:slideViewPr>
    <p:cSldViewPr showGuides="1">
      <p:cViewPr varScale="1">
        <p:scale>
          <a:sx n="96" d="100"/>
          <a:sy n="96" d="100"/>
        </p:scale>
        <p:origin x="86" y="154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 Nguyen" userId="c9daebcf-96ad-44e9-8a9f-fe81c66a4169" providerId="ADAL" clId="{58A7AE1B-62A1-4C54-AE26-38264BE9A8CC}"/>
    <pc:docChg chg="undo custSel addSld modSld modSection">
      <pc:chgData name="The Nguyen" userId="c9daebcf-96ad-44e9-8a9f-fe81c66a4169" providerId="ADAL" clId="{58A7AE1B-62A1-4C54-AE26-38264BE9A8CC}" dt="2023-04-06T02:53:42.195" v="582" actId="20577"/>
      <pc:docMkLst>
        <pc:docMk/>
      </pc:docMkLst>
      <pc:sldChg chg="modSp mod">
        <pc:chgData name="The Nguyen" userId="c9daebcf-96ad-44e9-8a9f-fe81c66a4169" providerId="ADAL" clId="{58A7AE1B-62A1-4C54-AE26-38264BE9A8CC}" dt="2023-04-06T02:49:54.913" v="551" actId="20577"/>
        <pc:sldMkLst>
          <pc:docMk/>
          <pc:sldMk cId="2329584670" sldId="443"/>
        </pc:sldMkLst>
        <pc:spChg chg="mod">
          <ac:chgData name="The Nguyen" userId="c9daebcf-96ad-44e9-8a9f-fe81c66a4169" providerId="ADAL" clId="{58A7AE1B-62A1-4C54-AE26-38264BE9A8CC}" dt="2023-04-06T02:49:34.539" v="521" actId="20577"/>
          <ac:spMkLst>
            <pc:docMk/>
            <pc:sldMk cId="2329584670" sldId="443"/>
            <ac:spMk id="6" creationId="{7006131E-FB56-425D-89D8-786378BA6FAA}"/>
          </ac:spMkLst>
        </pc:spChg>
        <pc:spChg chg="mod">
          <ac:chgData name="The Nguyen" userId="c9daebcf-96ad-44e9-8a9f-fe81c66a4169" providerId="ADAL" clId="{58A7AE1B-62A1-4C54-AE26-38264BE9A8CC}" dt="2023-04-06T02:49:54.913" v="551" actId="20577"/>
          <ac:spMkLst>
            <pc:docMk/>
            <pc:sldMk cId="2329584670" sldId="443"/>
            <ac:spMk id="7" creationId="{1AB9B509-0B62-403A-B8A8-5AB7BF69492A}"/>
          </ac:spMkLst>
        </pc:spChg>
      </pc:sldChg>
      <pc:sldChg chg="modSp mod">
        <pc:chgData name="The Nguyen" userId="c9daebcf-96ad-44e9-8a9f-fe81c66a4169" providerId="ADAL" clId="{58A7AE1B-62A1-4C54-AE26-38264BE9A8CC}" dt="2023-04-06T02:50:46.899" v="557" actId="313"/>
        <pc:sldMkLst>
          <pc:docMk/>
          <pc:sldMk cId="1787224019" sldId="445"/>
        </pc:sldMkLst>
        <pc:spChg chg="mod">
          <ac:chgData name="The Nguyen" userId="c9daebcf-96ad-44e9-8a9f-fe81c66a4169" providerId="ADAL" clId="{58A7AE1B-62A1-4C54-AE26-38264BE9A8CC}" dt="2023-04-06T02:50:46.899" v="557" actId="313"/>
          <ac:spMkLst>
            <pc:docMk/>
            <pc:sldMk cId="1787224019" sldId="445"/>
            <ac:spMk id="5" creationId="{EF8D35D1-F23D-47BE-82C3-EB9BEA6B2B52}"/>
          </ac:spMkLst>
        </pc:spChg>
      </pc:sldChg>
      <pc:sldChg chg="modSp mod">
        <pc:chgData name="The Nguyen" userId="c9daebcf-96ad-44e9-8a9f-fe81c66a4169" providerId="ADAL" clId="{58A7AE1B-62A1-4C54-AE26-38264BE9A8CC}" dt="2023-04-06T02:53:15.875" v="577" actId="20577"/>
        <pc:sldMkLst>
          <pc:docMk/>
          <pc:sldMk cId="1685611836" sldId="448"/>
        </pc:sldMkLst>
        <pc:spChg chg="mod">
          <ac:chgData name="The Nguyen" userId="c9daebcf-96ad-44e9-8a9f-fe81c66a4169" providerId="ADAL" clId="{58A7AE1B-62A1-4C54-AE26-38264BE9A8CC}" dt="2023-04-06T02:53:15.875" v="577" actId="20577"/>
          <ac:spMkLst>
            <pc:docMk/>
            <pc:sldMk cId="1685611836" sldId="448"/>
            <ac:spMk id="6" creationId="{EE84E564-8FDB-4925-8FCB-0B7336CC73A8}"/>
          </ac:spMkLst>
        </pc:spChg>
      </pc:sldChg>
      <pc:sldChg chg="addSp modSp mod">
        <pc:chgData name="The Nguyen" userId="c9daebcf-96ad-44e9-8a9f-fe81c66a4169" providerId="ADAL" clId="{58A7AE1B-62A1-4C54-AE26-38264BE9A8CC}" dt="2023-04-06T02:40:48.481" v="381" actId="20577"/>
        <pc:sldMkLst>
          <pc:docMk/>
          <pc:sldMk cId="2701230229" sldId="449"/>
        </pc:sldMkLst>
        <pc:spChg chg="add mod">
          <ac:chgData name="The Nguyen" userId="c9daebcf-96ad-44e9-8a9f-fe81c66a4169" providerId="ADAL" clId="{58A7AE1B-62A1-4C54-AE26-38264BE9A8CC}" dt="2023-04-06T02:40:48.481" v="381" actId="20577"/>
          <ac:spMkLst>
            <pc:docMk/>
            <pc:sldMk cId="2701230229" sldId="449"/>
            <ac:spMk id="5" creationId="{A45E2FDC-1045-4AC6-B5B1-1C565BACE07F}"/>
          </ac:spMkLst>
        </pc:spChg>
        <pc:picChg chg="mod">
          <ac:chgData name="The Nguyen" userId="c9daebcf-96ad-44e9-8a9f-fe81c66a4169" providerId="ADAL" clId="{58A7AE1B-62A1-4C54-AE26-38264BE9A8CC}" dt="2023-04-06T02:39:04.905" v="258" actId="1076"/>
          <ac:picMkLst>
            <pc:docMk/>
            <pc:sldMk cId="2701230229" sldId="449"/>
            <ac:picMk id="7" creationId="{51136D23-A63E-4AA8-BAF6-D99DB2D85C1A}"/>
          </ac:picMkLst>
        </pc:picChg>
      </pc:sldChg>
      <pc:sldChg chg="addSp delSp modSp mod">
        <pc:chgData name="The Nguyen" userId="c9daebcf-96ad-44e9-8a9f-fe81c66a4169" providerId="ADAL" clId="{58A7AE1B-62A1-4C54-AE26-38264BE9A8CC}" dt="2023-04-06T02:53:42.195" v="582" actId="20577"/>
        <pc:sldMkLst>
          <pc:docMk/>
          <pc:sldMk cId="4127048425" sldId="450"/>
        </pc:sldMkLst>
        <pc:spChg chg="mod">
          <ac:chgData name="The Nguyen" userId="c9daebcf-96ad-44e9-8a9f-fe81c66a4169" providerId="ADAL" clId="{58A7AE1B-62A1-4C54-AE26-38264BE9A8CC}" dt="2023-04-06T02:53:42.195" v="582" actId="20577"/>
          <ac:spMkLst>
            <pc:docMk/>
            <pc:sldMk cId="4127048425" sldId="450"/>
            <ac:spMk id="4" creationId="{37AC22E8-B6A9-4D38-B72B-B424B09F98AF}"/>
          </ac:spMkLst>
        </pc:spChg>
        <pc:spChg chg="add mod">
          <ac:chgData name="The Nguyen" userId="c9daebcf-96ad-44e9-8a9f-fe81c66a4169" providerId="ADAL" clId="{58A7AE1B-62A1-4C54-AE26-38264BE9A8CC}" dt="2023-04-06T02:35:22.598" v="254" actId="1076"/>
          <ac:spMkLst>
            <pc:docMk/>
            <pc:sldMk cId="4127048425" sldId="450"/>
            <ac:spMk id="10" creationId="{95439491-C666-4B90-A478-368E57D3B9D2}"/>
          </ac:spMkLst>
        </pc:spChg>
        <pc:spChg chg="add mod">
          <ac:chgData name="The Nguyen" userId="c9daebcf-96ad-44e9-8a9f-fe81c66a4169" providerId="ADAL" clId="{58A7AE1B-62A1-4C54-AE26-38264BE9A8CC}" dt="2023-04-06T02:35:22.598" v="254" actId="1076"/>
          <ac:spMkLst>
            <pc:docMk/>
            <pc:sldMk cId="4127048425" sldId="450"/>
            <ac:spMk id="11" creationId="{568FFF87-33AB-43E3-A7BF-8766E0D5EC0D}"/>
          </ac:spMkLst>
        </pc:spChg>
        <pc:picChg chg="add mod">
          <ac:chgData name="The Nguyen" userId="c9daebcf-96ad-44e9-8a9f-fe81c66a4169" providerId="ADAL" clId="{58A7AE1B-62A1-4C54-AE26-38264BE9A8CC}" dt="2023-04-06T02:35:22.598" v="254" actId="1076"/>
          <ac:picMkLst>
            <pc:docMk/>
            <pc:sldMk cId="4127048425" sldId="450"/>
            <ac:picMk id="5" creationId="{9F4F24B2-0D98-42D3-A54B-8891A4C25D73}"/>
          </ac:picMkLst>
        </pc:picChg>
        <pc:picChg chg="add del mod">
          <ac:chgData name="The Nguyen" userId="c9daebcf-96ad-44e9-8a9f-fe81c66a4169" providerId="ADAL" clId="{58A7AE1B-62A1-4C54-AE26-38264BE9A8CC}" dt="2023-04-06T01:55:16.167" v="19" actId="478"/>
          <ac:picMkLst>
            <pc:docMk/>
            <pc:sldMk cId="4127048425" sldId="450"/>
            <ac:picMk id="7" creationId="{6393BAB2-E2C2-4DCF-8774-0F65DD3087CD}"/>
          </ac:picMkLst>
        </pc:picChg>
        <pc:picChg chg="add mod">
          <ac:chgData name="The Nguyen" userId="c9daebcf-96ad-44e9-8a9f-fe81c66a4169" providerId="ADAL" clId="{58A7AE1B-62A1-4C54-AE26-38264BE9A8CC}" dt="2023-04-06T02:35:22.598" v="254" actId="1076"/>
          <ac:picMkLst>
            <pc:docMk/>
            <pc:sldMk cId="4127048425" sldId="450"/>
            <ac:picMk id="9" creationId="{4FA9F1D4-A622-444E-BDFB-E5B002438BA7}"/>
          </ac:picMkLst>
        </pc:picChg>
      </pc:sldChg>
      <pc:sldChg chg="addSp delSp modSp add mod">
        <pc:chgData name="The Nguyen" userId="c9daebcf-96ad-44e9-8a9f-fe81c66a4169" providerId="ADAL" clId="{58A7AE1B-62A1-4C54-AE26-38264BE9A8CC}" dt="2023-04-06T02:23:47.257" v="157" actId="1076"/>
        <pc:sldMkLst>
          <pc:docMk/>
          <pc:sldMk cId="3422985739" sldId="451"/>
        </pc:sldMkLst>
        <pc:spChg chg="mod">
          <ac:chgData name="The Nguyen" userId="c9daebcf-96ad-44e9-8a9f-fe81c66a4169" providerId="ADAL" clId="{58A7AE1B-62A1-4C54-AE26-38264BE9A8CC}" dt="2023-04-06T02:23:14.682" v="148" actId="20577"/>
          <ac:spMkLst>
            <pc:docMk/>
            <pc:sldMk cId="3422985739" sldId="451"/>
            <ac:spMk id="4" creationId="{37AC22E8-B6A9-4D38-B72B-B424B09F98AF}"/>
          </ac:spMkLst>
        </pc:spChg>
        <pc:picChg chg="add mod">
          <ac:chgData name="The Nguyen" userId="c9daebcf-96ad-44e9-8a9f-fe81c66a4169" providerId="ADAL" clId="{58A7AE1B-62A1-4C54-AE26-38264BE9A8CC}" dt="2023-04-06T02:23:47.257" v="157" actId="1076"/>
          <ac:picMkLst>
            <pc:docMk/>
            <pc:sldMk cId="3422985739" sldId="451"/>
            <ac:picMk id="5" creationId="{C92DC0CE-5F6D-4E67-87D1-94190A6FAFA6}"/>
          </ac:picMkLst>
        </pc:picChg>
        <pc:picChg chg="del">
          <ac:chgData name="The Nguyen" userId="c9daebcf-96ad-44e9-8a9f-fe81c66a4169" providerId="ADAL" clId="{58A7AE1B-62A1-4C54-AE26-38264BE9A8CC}" dt="2023-04-06T02:23:16.701" v="149" actId="478"/>
          <ac:picMkLst>
            <pc:docMk/>
            <pc:sldMk cId="3422985739" sldId="451"/>
            <ac:picMk id="7" creationId="{51136D23-A63E-4AA8-BAF6-D99DB2D85C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>
            <a:cxnSpLocks/>
          </p:cNvCxnSpPr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4BF021D-3B93-18B9-E1A1-842FFACFCEA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js.pbubaap01.rea.renesas.com/en/development/xml-testing-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renesas.eu/browse/IDE-44027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プレースホルダー 9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8F16C1E8-7127-4426-AE73-F7E4BA21B6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006131E-FB56-425D-89D8-786378BA6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Xml testing</a:t>
            </a:r>
          </a:p>
          <a:p>
            <a:pPr lvl="1"/>
            <a:r>
              <a:rPr lang="en-US" altLang="ja-JP" dirty="0"/>
              <a:t>Test on rea </a:t>
            </a:r>
            <a:r>
              <a:rPr lang="en-US" altLang="ja-JP" dirty="0" err="1"/>
              <a:t>gitlab</a:t>
            </a:r>
            <a:r>
              <a:rPr lang="en-US" altLang="ja-JP" dirty="0"/>
              <a:t> pipeline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AB9B509-0B62-403A-B8A8-5AB7BF69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/>
          <a:lstStyle/>
          <a:p>
            <a:r>
              <a:rPr lang="en-US" altLang="ja-JP" dirty="0"/>
              <a:t>April 6, 2023</a:t>
            </a:r>
          </a:p>
          <a:p>
            <a:r>
              <a:rPr lang="en-US" altLang="ja-JP" dirty="0"/>
              <a:t>The </a:t>
            </a:r>
            <a:r>
              <a:rPr lang="en-US" altLang="ja-JP" dirty="0" err="1"/>
              <a:t>nguyen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958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Get test result</a:t>
            </a:r>
            <a:endParaRPr lang="en-US" sz="2000" cap="al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22E8-B6A9-4D38-B72B-B424B09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5094600" cy="268279"/>
          </a:xfrm>
        </p:spPr>
        <p:txBody>
          <a:bodyPr/>
          <a:lstStyle/>
          <a:p>
            <a:r>
              <a:rPr lang="en-US" dirty="0"/>
              <a:t>Log file can be found at job </a:t>
            </a:r>
            <a:r>
              <a:rPr lang="en-US" dirty="0" err="1"/>
              <a:t>job_docker_module_build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F24B2-0D98-42D3-A54B-8891A4C2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249545"/>
            <a:ext cx="7025958" cy="925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A9F1D4-A622-444E-BDFB-E5B00243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05000"/>
            <a:ext cx="7025958" cy="1973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439491-C666-4B90-A478-368E57D3B9D2}"/>
              </a:ext>
            </a:extLst>
          </p:cNvPr>
          <p:cNvSpPr/>
          <p:nvPr/>
        </p:nvSpPr>
        <p:spPr>
          <a:xfrm>
            <a:off x="4800600" y="5052242"/>
            <a:ext cx="5257800" cy="1226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FFF87-33AB-43E3-A7BF-8766E0D5EC0D}"/>
              </a:ext>
            </a:extLst>
          </p:cNvPr>
          <p:cNvSpPr/>
          <p:nvPr/>
        </p:nvSpPr>
        <p:spPr>
          <a:xfrm>
            <a:off x="4829755" y="2971800"/>
            <a:ext cx="5257800" cy="152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overview</a:t>
            </a:r>
            <a:endParaRPr lang="en-US" sz="2000" cap="all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4408800" cy="3350148"/>
          </a:xfrm>
        </p:spPr>
        <p:txBody>
          <a:bodyPr/>
          <a:lstStyle/>
          <a:p>
            <a:r>
              <a:rPr lang="en-US" altLang="ja-JP" dirty="0"/>
              <a:t>XML testing operations: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/>
              <a:t>Add new module instance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/>
              <a:t>Build the project and check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/>
              <a:t>Change an instance or common property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/>
              <a:t>Fill in a dependency of a module instance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/>
              <a:t>Modify a text 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/>
              <a:t>Add a text file to the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1" lang="en-US" altLang="ja-JP" dirty="0"/>
              <a:t>Check XML constraints that are currently reported in a project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D4356-518F-4A14-8E7E-A2FD7671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7278645" cy="2503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801EA-EDC7-4A9E-AA79-1E7E27B3853C}"/>
              </a:ext>
            </a:extLst>
          </p:cNvPr>
          <p:cNvSpPr txBox="1"/>
          <p:nvPr/>
        </p:nvSpPr>
        <p:spPr>
          <a:xfrm>
            <a:off x="5562600" y="4590473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e2 studio XML Testing Overview | Renesas RA Wiki.js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Xml testing file structure</a:t>
            </a:r>
            <a:endParaRPr lang="en-US" sz="2000" cap="all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5094600" cy="3440429"/>
          </a:xfrm>
        </p:spPr>
        <p:txBody>
          <a:bodyPr/>
          <a:lstStyle/>
          <a:p>
            <a:r>
              <a:rPr kumimoji="1" lang="en-US" altLang="ja-JP" dirty="0"/>
              <a:t>XML test case for FSP module can be added here:</a:t>
            </a:r>
          </a:p>
          <a:p>
            <a:pPr lvl="2"/>
            <a:r>
              <a:rPr kumimoji="1" lang="en-US" altLang="ja-JP" dirty="0"/>
              <a:t>ra-</a:t>
            </a:r>
            <a:r>
              <a:rPr kumimoji="1" lang="en-US" altLang="ja-JP" dirty="0" err="1"/>
              <a:t>fsp</a:t>
            </a:r>
            <a:r>
              <a:rPr kumimoji="1" lang="en-US" altLang="ja-JP" dirty="0"/>
              <a:t>\ra\</a:t>
            </a:r>
            <a:r>
              <a:rPr kumimoji="1" lang="en-US" altLang="ja-JP" dirty="0" err="1"/>
              <a:t>fsp</a:t>
            </a:r>
            <a:r>
              <a:rPr kumimoji="1" lang="en-US" altLang="ja-JP" dirty="0"/>
              <a:t>\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\</a:t>
            </a:r>
            <a:r>
              <a:rPr kumimoji="1" lang="en-US" altLang="ja-JP" dirty="0" err="1"/>
              <a:t>r_lvd</a:t>
            </a:r>
            <a:r>
              <a:rPr kumimoji="1" lang="en-US" altLang="ja-JP" dirty="0"/>
              <a:t>\.</a:t>
            </a:r>
            <a:r>
              <a:rPr kumimoji="1" lang="en-US" altLang="ja-JP" dirty="0" err="1"/>
              <a:t>xml_tests</a:t>
            </a:r>
            <a:endParaRPr lang="en-US" altLang="ja-JP" dirty="0"/>
          </a:p>
          <a:p>
            <a:pPr marL="0" lvl="1" indent="0">
              <a:buNone/>
            </a:pPr>
            <a:r>
              <a:rPr lang="en-US" altLang="ja-JP" dirty="0"/>
              <a:t>An example of LVD module:</a:t>
            </a:r>
          </a:p>
          <a:p>
            <a:pPr lvl="2"/>
            <a:r>
              <a:rPr lang="en-US" altLang="ja-JP" dirty="0"/>
              <a:t>l</a:t>
            </a:r>
            <a:r>
              <a:rPr kumimoji="1" lang="en-US" altLang="ja-JP" dirty="0"/>
              <a:t>vd.yml.j2: define operation of XML testing (where we add test cases for module)</a:t>
            </a:r>
          </a:p>
          <a:p>
            <a:pPr lvl="2"/>
            <a:r>
              <a:rPr kumimoji="1" lang="en-US" altLang="ja-JP" dirty="0"/>
              <a:t>lvd</a:t>
            </a:r>
            <a:r>
              <a:rPr lang="en-US" altLang="ja-JP" dirty="0"/>
              <a:t>_test0.c: use to add file operation (1 test case of XML testing)</a:t>
            </a:r>
          </a:p>
          <a:p>
            <a:pPr lvl="2"/>
            <a:r>
              <a:rPr lang="en-US" altLang="ja-JP" dirty="0" err="1"/>
              <a:t>t</a:t>
            </a:r>
            <a:r>
              <a:rPr kumimoji="1" lang="en-US" altLang="ja-JP" dirty="0" err="1"/>
              <a:t>emplated.yml</a:t>
            </a:r>
            <a:r>
              <a:rPr kumimoji="1" lang="en-US" altLang="ja-JP" dirty="0"/>
              <a:t>: use to collect information about test suite (template location, project type, board support,…)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06041-F2D8-4419-B5D3-63568F3B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590800"/>
            <a:ext cx="6248400" cy="14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2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Add Test case</a:t>
            </a:r>
            <a:endParaRPr lang="en-US" sz="2000" cap="all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5247000" cy="3838487"/>
          </a:xfrm>
        </p:spPr>
        <p:txBody>
          <a:bodyPr/>
          <a:lstStyle/>
          <a:p>
            <a:r>
              <a:rPr kumimoji="1" lang="en-US" altLang="ja-JP" dirty="0"/>
              <a:t>Refer to :\ra-</a:t>
            </a:r>
            <a:r>
              <a:rPr kumimoji="1" lang="en-US" altLang="ja-JP" dirty="0" err="1"/>
              <a:t>fsp</a:t>
            </a:r>
            <a:r>
              <a:rPr kumimoji="1" lang="en-US" altLang="ja-JP" dirty="0"/>
              <a:t>\scripts\</a:t>
            </a:r>
            <a:r>
              <a:rPr kumimoji="1" lang="en-US" altLang="ja-JP" dirty="0" err="1"/>
              <a:t>xml_testing</a:t>
            </a:r>
            <a:r>
              <a:rPr kumimoji="1" lang="en-US" altLang="ja-JP" dirty="0"/>
              <a:t>\</a:t>
            </a:r>
            <a:r>
              <a:rPr kumimoji="1" lang="en-US" altLang="ja-JP" dirty="0" err="1"/>
              <a:t>project_template.yml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b="1" dirty="0"/>
              <a:t>name</a:t>
            </a:r>
            <a:r>
              <a:rPr lang="en-US" altLang="ja-JP" dirty="0"/>
              <a:t>: unique name when create e2studio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b="1" dirty="0" err="1"/>
              <a:t>fsp_version</a:t>
            </a:r>
            <a:r>
              <a:rPr lang="en-US" altLang="ja-JP" dirty="0"/>
              <a:t>: specify FSP version when creating project (use ‘default’ to take whatever is installed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b="1" dirty="0" err="1"/>
              <a:t>board_or_device</a:t>
            </a:r>
            <a:r>
              <a:rPr lang="en-US" altLang="ja-JP" dirty="0"/>
              <a:t>: fill {{ </a:t>
            </a:r>
            <a:r>
              <a:rPr lang="en-US" altLang="ja-JP" dirty="0" err="1"/>
              <a:t>project.board</a:t>
            </a:r>
            <a:r>
              <a:rPr lang="en-US" altLang="ja-JP" dirty="0"/>
              <a:t> }}, board to run will choose in </a:t>
            </a:r>
            <a:r>
              <a:rPr lang="en-US" altLang="ja-JP" dirty="0" err="1"/>
              <a:t>templated.yml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b="1" dirty="0" err="1"/>
              <a:t>secure_project</a:t>
            </a:r>
            <a:r>
              <a:rPr lang="en-US" altLang="ja-JP" b="1" dirty="0"/>
              <a:t>: </a:t>
            </a:r>
            <a:r>
              <a:rPr lang="en-US" altLang="ja-JP" dirty="0"/>
              <a:t>need to remove (RA2A2 don’t have </a:t>
            </a:r>
            <a:r>
              <a:rPr lang="en-US" altLang="ja-JP" dirty="0" err="1"/>
              <a:t>trustzone</a:t>
            </a:r>
            <a:r>
              <a:rPr lang="en-US" altLang="ja-JP" dirty="0"/>
              <a:t> project)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b="1" dirty="0"/>
              <a:t>sequence: </a:t>
            </a:r>
            <a:r>
              <a:rPr lang="en-US" altLang="ja-JP" dirty="0"/>
              <a:t>define sequence of operation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b="1" dirty="0"/>
              <a:t>Others: </a:t>
            </a:r>
            <a:r>
              <a:rPr lang="en-US" altLang="ja-JP" dirty="0"/>
              <a:t>may keep the same compared to </a:t>
            </a:r>
            <a:r>
              <a:rPr lang="en-US" altLang="ja-JP" dirty="0" err="1"/>
              <a:t>project_template.yml</a:t>
            </a:r>
            <a:endParaRPr lang="en-US" altLang="ja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27B88-749F-4A48-BCBC-BD45EE4F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87761"/>
            <a:ext cx="5319878" cy="4882478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CBEC2266-1542-41B8-97BE-9E50D8284A4E}"/>
              </a:ext>
            </a:extLst>
          </p:cNvPr>
          <p:cNvSpPr/>
          <p:nvPr/>
        </p:nvSpPr>
        <p:spPr>
          <a:xfrm>
            <a:off x="6324600" y="1143000"/>
            <a:ext cx="3048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B3304-BC10-4247-8351-9431B874F741}"/>
              </a:ext>
            </a:extLst>
          </p:cNvPr>
          <p:cNvSpPr txBox="1"/>
          <p:nvPr/>
        </p:nvSpPr>
        <p:spPr>
          <a:xfrm>
            <a:off x="5540403" y="1424991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e2studio project config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BF99A9E-4012-427E-B123-89B8F42958EB}"/>
              </a:ext>
            </a:extLst>
          </p:cNvPr>
          <p:cNvSpPr/>
          <p:nvPr/>
        </p:nvSpPr>
        <p:spPr>
          <a:xfrm>
            <a:off x="6324600" y="2528663"/>
            <a:ext cx="304800" cy="3341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DF261-AFF9-4809-A1BB-8F6653E9C77A}"/>
              </a:ext>
            </a:extLst>
          </p:cNvPr>
          <p:cNvSpPr txBox="1"/>
          <p:nvPr/>
        </p:nvSpPr>
        <p:spPr>
          <a:xfrm>
            <a:off x="5510254" y="4199450"/>
            <a:ext cx="1050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operation</a:t>
            </a:r>
          </a:p>
        </p:txBody>
      </p:sp>
    </p:spTree>
    <p:extLst>
      <p:ext uri="{BB962C8B-B14F-4D97-AF65-F5344CB8AC3E}">
        <p14:creationId xmlns:p14="http://schemas.microsoft.com/office/powerpoint/2010/main" val="178722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Common OP in sequence</a:t>
            </a:r>
            <a:endParaRPr lang="en-US" sz="2000" cap="all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B5EB4D9-F88C-43EA-8814-47E693A3D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7588"/>
              </p:ext>
            </p:extLst>
          </p:nvPr>
        </p:nvGraphicFramePr>
        <p:xfrm>
          <a:off x="467999" y="1219200"/>
          <a:ext cx="11244574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1">
                  <a:extLst>
                    <a:ext uri="{9D8B030D-6E8A-4147-A177-3AD203B41FA5}">
                      <a16:colId xmlns:a16="http://schemas.microsoft.com/office/drawing/2014/main" val="14924921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511264815"/>
                    </a:ext>
                  </a:extLst>
                </a:gridCol>
                <a:gridCol w="6149973">
                  <a:extLst>
                    <a:ext uri="{9D8B030D-6E8A-4147-A177-3AD203B41FA5}">
                      <a16:colId xmlns:a16="http://schemas.microsoft.com/office/drawing/2014/main" val="154420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1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get_hal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- op: get_hal</a:t>
                      </a:r>
                    </a:p>
                    <a:p>
                      <a:r>
                        <a:rPr lang="nl-NL" sz="1400" dirty="0"/>
                        <a:t>        name: t0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HAL/Common thread with name 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3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op: add</a:t>
                      </a:r>
                    </a:p>
                    <a:p>
                      <a:r>
                        <a:rPr lang="en-US" sz="1400" dirty="0"/>
                        <a:t>        name: </a:t>
                      </a:r>
                      <a:r>
                        <a:rPr lang="en-US" sz="1400" dirty="0" err="1"/>
                        <a:t>lvd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id: </a:t>
                      </a:r>
                      <a:r>
                        <a:rPr lang="en-US" sz="1400" dirty="0" err="1"/>
                        <a:t>module.driver.lvd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thread: 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a module instance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Name of module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ID define in MDF file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HAL thread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change_property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op: </a:t>
                      </a:r>
                      <a:r>
                        <a:rPr lang="en-US" sz="1400" dirty="0" err="1"/>
                        <a:t>change_property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type: instance</a:t>
                      </a:r>
                    </a:p>
                    <a:p>
                      <a:r>
                        <a:rPr lang="en-US" sz="1400" dirty="0"/>
                        <a:t>        </a:t>
                      </a:r>
                      <a:r>
                        <a:rPr lang="en-US" sz="1400" dirty="0" err="1"/>
                        <a:t>module_or_thread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lvd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id: module.driver.lvd.name</a:t>
                      </a:r>
                    </a:p>
                    <a:p>
                      <a:r>
                        <a:rPr lang="en-US" sz="1400" dirty="0"/>
                        <a:t>        value: !@bad.</a:t>
                      </a:r>
                    </a:p>
                    <a:p>
                      <a:r>
                        <a:rPr lang="en-US" sz="1400" dirty="0"/>
                        <a:t>        success: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 instance property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Accessing only 1 instance (module need to check)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Name of instance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ID of property need to change (define in MDF)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Value send to this property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Choose ‘no’ if check a constraint, otherwise choose ‘yes’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4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check_constraints_message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op: </a:t>
                      </a:r>
                      <a:r>
                        <a:rPr lang="en-US" sz="1400" dirty="0" err="1"/>
                        <a:t>check_constraints_message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</a:t>
                      </a:r>
                      <a:r>
                        <a:rPr lang="en-US" sz="1400" dirty="0" err="1"/>
                        <a:t>search_text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p_callback</a:t>
                      </a:r>
                      <a:r>
                        <a:rPr lang="en-US" sz="1400" dirty="0"/>
                        <a:t> is required when </a:t>
                      </a:r>
                      <a:r>
                        <a:rPr lang="en-US" sz="1400" dirty="0" err="1"/>
                        <a:t>detection_response</a:t>
                      </a:r>
                      <a:r>
                        <a:rPr lang="en-US" sz="1400" dirty="0"/>
                        <a:t> is an interrupt</a:t>
                      </a:r>
                    </a:p>
                    <a:p>
                      <a:r>
                        <a:rPr lang="en-US" sz="1400" dirty="0"/>
                        <a:t>        found: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Search for a certain constraint message to be currently active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Check for a constraint match of this text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Whether the message should be found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7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44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Common OP in sequence</a:t>
            </a:r>
            <a:endParaRPr lang="en-US" sz="2000" cap="all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B5EB4D9-F88C-43EA-8814-47E693A3D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53641"/>
              </p:ext>
            </p:extLst>
          </p:nvPr>
        </p:nvGraphicFramePr>
        <p:xfrm>
          <a:off x="467999" y="1219200"/>
          <a:ext cx="11244574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498">
                  <a:extLst>
                    <a:ext uri="{9D8B030D-6E8A-4147-A177-3AD203B41FA5}">
                      <a16:colId xmlns:a16="http://schemas.microsoft.com/office/drawing/2014/main" val="1492492135"/>
                    </a:ext>
                  </a:extLst>
                </a:gridCol>
                <a:gridCol w="4103703">
                  <a:extLst>
                    <a:ext uri="{9D8B030D-6E8A-4147-A177-3AD203B41FA5}">
                      <a16:colId xmlns:a16="http://schemas.microsoft.com/office/drawing/2014/main" val="3511264815"/>
                    </a:ext>
                  </a:extLst>
                </a:gridCol>
                <a:gridCol w="5540373">
                  <a:extLst>
                    <a:ext uri="{9D8B030D-6E8A-4147-A177-3AD203B41FA5}">
                      <a16:colId xmlns:a16="http://schemas.microsoft.com/office/drawing/2014/main" val="154420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1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check_constraints_number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op: </a:t>
                      </a:r>
                      <a:r>
                        <a:rPr lang="en-US" sz="1400" dirty="0" err="1"/>
                        <a:t>check_constraints_number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number: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 for how many constraints are currently active in the project.</a:t>
                      </a:r>
                    </a:p>
                    <a:p>
                      <a:r>
                        <a:rPr lang="en-US" sz="1400" dirty="0"/>
                        <a:t>If any issue, refer </a:t>
                      </a:r>
                      <a:r>
                        <a:rPr lang="en-US" sz="1400" dirty="0">
                          <a:hlinkClick r:id="rId2"/>
                        </a:rPr>
                        <a:t>https://jira.renesas.eu/browse/IDE-44027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3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replace_in_file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op: </a:t>
                      </a:r>
                      <a:r>
                        <a:rPr lang="en-US" sz="1400" dirty="0" err="1"/>
                        <a:t>replace_in_file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</a:t>
                      </a:r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hal_entry.c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match: '/* TODO: add your own code here */'</a:t>
                      </a:r>
                    </a:p>
                    <a:p>
                      <a:r>
                        <a:rPr lang="en-US" sz="1400" dirty="0"/>
                        <a:t>        replace: |</a:t>
                      </a:r>
                    </a:p>
                    <a:p>
                      <a:r>
                        <a:rPr lang="en-US" sz="1400" dirty="0"/>
                        <a:t>          void lvd_test0 (void);</a:t>
                      </a:r>
                    </a:p>
                    <a:p>
                      <a:r>
                        <a:rPr lang="en-US" sz="1400" dirty="0"/>
                        <a:t>          lvd_test0();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 string replacement in a file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Path to file inside of project that should be modified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What string to match in the </a:t>
                      </a:r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 file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What to replace the string with.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add_file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op: </a:t>
                      </a:r>
                      <a:r>
                        <a:rPr lang="en-US" sz="1400" dirty="0" err="1"/>
                        <a:t>add_file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        </a:t>
                      </a:r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: ra/</a:t>
                      </a:r>
                      <a:r>
                        <a:rPr lang="en-US" sz="1400" dirty="0" err="1"/>
                        <a:t>fsp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r_lvd</a:t>
                      </a:r>
                      <a:r>
                        <a:rPr lang="en-US" sz="1400" dirty="0"/>
                        <a:t>/.</a:t>
                      </a:r>
                      <a:r>
                        <a:rPr lang="en-US" sz="1400" dirty="0" err="1"/>
                        <a:t>xml_tests</a:t>
                      </a:r>
                      <a:r>
                        <a:rPr lang="en-US" sz="1400" dirty="0"/>
                        <a:t>/lvd_test0.c</a:t>
                      </a:r>
                    </a:p>
                    <a:p>
                      <a:r>
                        <a:rPr lang="en-US" sz="1400" dirty="0"/>
                        <a:t>        </a:t>
                      </a:r>
                      <a:r>
                        <a:rPr lang="en-US" sz="1400" dirty="0" err="1"/>
                        <a:t>dst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src</a:t>
                      </a:r>
                      <a:r>
                        <a:rPr lang="en-US" sz="1400" dirty="0"/>
                        <a:t>/lvd_test0.c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Copy file from peaks repo into project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Path to file to be copied.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Path of where to copy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4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generate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op: generate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This will generate project content without having to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7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op: build</a:t>
                      </a:r>
                    </a:p>
                    <a:p>
                      <a:r>
                        <a:rPr lang="en-US" sz="1400" dirty="0"/>
                        <a:t>        completed: 1</a:t>
                      </a:r>
                    </a:p>
                    <a:p>
                      <a:r>
                        <a:rPr lang="en-US" sz="1400" dirty="0"/>
                        <a:t>        </a:t>
                      </a:r>
                      <a:r>
                        <a:rPr lang="en-US" sz="1400" dirty="0" err="1"/>
                        <a:t>warnings_allowed</a:t>
                      </a:r>
                      <a:r>
                        <a:rPr lang="en-US" sz="1400" dirty="0"/>
                        <a:t>:</a:t>
                      </a:r>
                    </a:p>
                    <a:p>
                      <a:r>
                        <a:rPr lang="en-US" sz="1400" dirty="0"/>
                        <a:t>           - '.*</a:t>
                      </a:r>
                      <a:r>
                        <a:rPr lang="en-US" sz="1400" dirty="0" err="1"/>
                        <a:t>rm_psa_crypto</a:t>
                      </a:r>
                      <a:r>
                        <a:rPr lang="en-US" sz="1400" dirty="0"/>
                        <a:t>.*unused-parameter.*'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Did project complete building.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Number of error finding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The warning to be 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469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BD94B4-65C2-41AF-8F76-E86E2882C49D}"/>
              </a:ext>
            </a:extLst>
          </p:cNvPr>
          <p:cNvSpPr txBox="1"/>
          <p:nvPr/>
        </p:nvSpPr>
        <p:spPr>
          <a:xfrm>
            <a:off x="467999" y="5638800"/>
            <a:ext cx="1124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 to ra-</a:t>
            </a:r>
            <a:r>
              <a:rPr lang="en-US" sz="1600" dirty="0" err="1"/>
              <a:t>fsp</a:t>
            </a:r>
            <a:r>
              <a:rPr lang="en-US" sz="1600" dirty="0"/>
              <a:t>\scripts\</a:t>
            </a:r>
            <a:r>
              <a:rPr lang="en-US" sz="1600" dirty="0" err="1"/>
              <a:t>xml_testing</a:t>
            </a:r>
            <a:r>
              <a:rPr lang="en-US" sz="1600" dirty="0"/>
              <a:t>\</a:t>
            </a:r>
            <a:r>
              <a:rPr lang="en-US" sz="1600" dirty="0" err="1"/>
              <a:t>project_template.yml</a:t>
            </a:r>
            <a:r>
              <a:rPr lang="en-US" sz="1600" dirty="0"/>
              <a:t> for more op information </a:t>
            </a:r>
          </a:p>
        </p:txBody>
      </p:sp>
    </p:spTree>
    <p:extLst>
      <p:ext uri="{BB962C8B-B14F-4D97-AF65-F5344CB8AC3E}">
        <p14:creationId xmlns:p14="http://schemas.microsoft.com/office/powerpoint/2010/main" val="227603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Add Test case</a:t>
            </a:r>
            <a:endParaRPr lang="en-US" sz="2000" cap="al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4E564-8FDB-4925-8FCB-0B7336CC7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452740"/>
          </a:xfrm>
        </p:spPr>
        <p:txBody>
          <a:bodyPr/>
          <a:lstStyle/>
          <a:p>
            <a:r>
              <a:rPr lang="en-US" dirty="0"/>
              <a:t>A reference of sequence: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Register HAL/Common thread with </a:t>
            </a:r>
            <a:r>
              <a:rPr lang="en-US" b="1" dirty="0"/>
              <a:t>- op: </a:t>
            </a:r>
            <a:r>
              <a:rPr lang="en-US" b="1" dirty="0" err="1"/>
              <a:t>get_hal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module instance with </a:t>
            </a:r>
            <a:r>
              <a:rPr lang="en-US" b="1" dirty="0"/>
              <a:t>- op: add </a:t>
            </a:r>
            <a:r>
              <a:rPr lang="en-US" dirty="0"/>
              <a:t>then</a:t>
            </a:r>
            <a:r>
              <a:rPr lang="en-US" b="1" dirty="0"/>
              <a:t> - op: generate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the property with or without constraint message checking: </a:t>
            </a:r>
            <a:r>
              <a:rPr lang="en-US" b="1" dirty="0"/>
              <a:t>- op: </a:t>
            </a:r>
            <a:r>
              <a:rPr lang="en-US" b="1" dirty="0" err="1"/>
              <a:t>change_property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 4 with every property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project content with </a:t>
            </a:r>
            <a:r>
              <a:rPr lang="en-US" b="1" dirty="0"/>
              <a:t>- op: generate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constraint number with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/>
              <a:t>op: </a:t>
            </a:r>
            <a:r>
              <a:rPr lang="en-US" b="1" dirty="0" err="1"/>
              <a:t>check_constraints_number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 to string replace in file or add a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project with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b="1" dirty="0"/>
              <a:t>op: build </a:t>
            </a:r>
          </a:p>
        </p:txBody>
      </p:sp>
    </p:spTree>
    <p:extLst>
      <p:ext uri="{BB962C8B-B14F-4D97-AF65-F5344CB8AC3E}">
        <p14:creationId xmlns:p14="http://schemas.microsoft.com/office/powerpoint/2010/main" val="16856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Run ci/cd on rea </a:t>
            </a:r>
            <a:r>
              <a:rPr lang="en-US" cap="all" dirty="0" err="1"/>
              <a:t>gitlab</a:t>
            </a:r>
            <a:endParaRPr lang="en-US" sz="2000" cap="al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22E8-B6A9-4D38-B72B-B424B09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r>
              <a:rPr lang="en-US" dirty="0"/>
              <a:t>Choose CI/CI →  Pipelines → Run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36D23-A63E-4AA8-BAF6-D99DB2D85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5" t="1621" r="2500"/>
          <a:stretch/>
        </p:blipFill>
        <p:spPr>
          <a:xfrm>
            <a:off x="1660471" y="1752600"/>
            <a:ext cx="8859629" cy="386933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45E2FDC-1045-4AC6-B5B1-1C565BACE07F}"/>
              </a:ext>
            </a:extLst>
          </p:cNvPr>
          <p:cNvSpPr txBox="1">
            <a:spLocks/>
          </p:cNvSpPr>
          <p:nvPr/>
        </p:nvSpPr>
        <p:spPr>
          <a:xfrm>
            <a:off x="467998" y="5681260"/>
            <a:ext cx="1124457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option to trigger pipeline can be found at peaks\.</a:t>
            </a:r>
            <a:r>
              <a:rPr lang="en-US" dirty="0" err="1"/>
              <a:t>gitlab-ci.yml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cap="all" dirty="0"/>
              <a:t>Run ci/cd on rea </a:t>
            </a:r>
            <a:r>
              <a:rPr lang="en-US" cap="all" dirty="0" err="1"/>
              <a:t>gitlab</a:t>
            </a:r>
            <a:endParaRPr lang="en-US" sz="2000" cap="al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C22E8-B6A9-4D38-B72B-B424B09F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r>
              <a:rPr lang="en-US" dirty="0"/>
              <a:t>Gitlab Bot will create pipeline to build test app and test implement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DC0CE-5F6D-4E67-87D1-94190A6F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5" y="1752600"/>
            <a:ext cx="9056362" cy="43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85739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_conf_2023_Renesas_PPTtemp  -  Read-Only" id="{778C372F-FA0A-4B2C-BB1A-11C9CA3C55E3}" vid="{758C841C-771D-416F-B901-35073617232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schemas.microsoft.com/office/2006/documentManagement/types"/>
    <ds:schemaRef ds:uri="http://purl.org/dc/elements/1.1/"/>
    <ds:schemaRef ds:uri="084dd9f6-50cb-4ac1-978b-315f52073de3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c24288ec-b664-4237-bfbf-b4d897279037"/>
    <ds:schemaRef ds:uri="http://schemas.microsoft.com/office/2006/metadata/properties"/>
    <ds:schemaRef ds:uri="e45712e8-6429-47e4-bf94-5d5d0cff5b2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8BB755-371C-496D-B422-CC7EAE58E8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EN_conf_2023_Renesas_PPTtemp</Template>
  <TotalTime>168</TotalTime>
  <Words>919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Symbol</vt:lpstr>
      <vt:lpstr>Wingdings</vt:lpstr>
      <vt:lpstr>Renesas Template 2022 - EN Confidential</vt:lpstr>
      <vt:lpstr>PowerPoint Presentation</vt:lpstr>
      <vt:lpstr>overview</vt:lpstr>
      <vt:lpstr>Xml testing file structure</vt:lpstr>
      <vt:lpstr>Add Test case</vt:lpstr>
      <vt:lpstr>Common OP in sequence</vt:lpstr>
      <vt:lpstr>Common OP in sequence</vt:lpstr>
      <vt:lpstr>Add Test case</vt:lpstr>
      <vt:lpstr>Run ci/cd on rea gitlab</vt:lpstr>
      <vt:lpstr>Run ci/cd on rea gitlab</vt:lpstr>
      <vt:lpstr>Get test 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Nguyen</dc:creator>
  <cp:lastModifiedBy>The Nguyen</cp:lastModifiedBy>
  <cp:revision>1</cp:revision>
  <dcterms:created xsi:type="dcterms:W3CDTF">2023-04-05T08:17:35Z</dcterms:created>
  <dcterms:modified xsi:type="dcterms:W3CDTF">2023-04-06T02:53:49Z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